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1" r:id="rId4"/>
    <p:sldId id="258" r:id="rId5"/>
    <p:sldId id="259" r:id="rId6"/>
    <p:sldId id="260" r:id="rId7"/>
    <p:sldId id="262" r:id="rId8"/>
    <p:sldId id="263" r:id="rId9"/>
    <p:sldId id="264" r:id="rId10"/>
    <p:sldId id="265" r:id="rId11"/>
    <p:sldId id="270" r:id="rId12"/>
    <p:sldId id="266" r:id="rId13"/>
    <p:sldId id="267" r:id="rId14"/>
    <p:sldId id="275" r:id="rId15"/>
    <p:sldId id="268" r:id="rId16"/>
    <p:sldId id="269" r:id="rId17"/>
    <p:sldId id="271" r:id="rId18"/>
    <p:sldId id="272" r:id="rId19"/>
    <p:sldId id="274"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DA427F-8CAE-49FF-B277-D8320032C694}" v="785" dt="2026-09-13T21:13:17.3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41" d="100"/>
          <a:sy n="41" d="100"/>
        </p:scale>
        <p:origin x="59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ger Pinholster" userId="ee57f7b1fb24743f" providerId="LiveId" clId="{D245C0C2-9895-4778-8660-463B353EB2BA}"/>
    <pc:docChg chg="undo custSel addSld modSld sldOrd">
      <pc:chgData name="Ginger Pinholster" userId="ee57f7b1fb24743f" providerId="LiveId" clId="{D245C0C2-9895-4778-8660-463B353EB2BA}" dt="2026-09-13T21:13:17.302" v="4015" actId="6549"/>
      <pc:docMkLst>
        <pc:docMk/>
      </pc:docMkLst>
      <pc:sldChg chg="addAnim delAnim">
        <pc:chgData name="Ginger Pinholster" userId="ee57f7b1fb24743f" providerId="LiveId" clId="{D245C0C2-9895-4778-8660-463B353EB2BA}" dt="2026-09-13T20:55:54.209" v="3300"/>
        <pc:sldMkLst>
          <pc:docMk/>
          <pc:sldMk cId="2026947088" sldId="256"/>
        </pc:sldMkLst>
      </pc:sldChg>
      <pc:sldChg chg="setBg addAnim delAnim">
        <pc:chgData name="Ginger Pinholster" userId="ee57f7b1fb24743f" providerId="LiveId" clId="{D245C0C2-9895-4778-8660-463B353EB2BA}" dt="2026-09-13T20:54:27.737" v="3293"/>
        <pc:sldMkLst>
          <pc:docMk/>
          <pc:sldMk cId="400829650" sldId="258"/>
        </pc:sldMkLst>
      </pc:sldChg>
      <pc:sldChg chg="modSp mod addAnim delAnim">
        <pc:chgData name="Ginger Pinholster" userId="ee57f7b1fb24743f" providerId="LiveId" clId="{D245C0C2-9895-4778-8660-463B353EB2BA}" dt="2026-09-13T20:54:59.538" v="3296"/>
        <pc:sldMkLst>
          <pc:docMk/>
          <pc:sldMk cId="881041116" sldId="259"/>
        </pc:sldMkLst>
        <pc:spChg chg="mod">
          <ac:chgData name="Ginger Pinholster" userId="ee57f7b1fb24743f" providerId="LiveId" clId="{D245C0C2-9895-4778-8660-463B353EB2BA}" dt="2026-09-13T17:15:54.276" v="58" actId="20577"/>
          <ac:spMkLst>
            <pc:docMk/>
            <pc:sldMk cId="881041116" sldId="259"/>
            <ac:spMk id="3" creationId="{38DB9513-1CAA-763A-14F4-257DFC2D118E}"/>
          </ac:spMkLst>
        </pc:spChg>
      </pc:sldChg>
      <pc:sldChg chg="modSp mod addAnim delAnim">
        <pc:chgData name="Ginger Pinholster" userId="ee57f7b1fb24743f" providerId="LiveId" clId="{D245C0C2-9895-4778-8660-463B353EB2BA}" dt="2026-09-13T20:57:00.949" v="3304"/>
        <pc:sldMkLst>
          <pc:docMk/>
          <pc:sldMk cId="2618487478" sldId="260"/>
        </pc:sldMkLst>
        <pc:spChg chg="mod">
          <ac:chgData name="Ginger Pinholster" userId="ee57f7b1fb24743f" providerId="LiveId" clId="{D245C0C2-9895-4778-8660-463B353EB2BA}" dt="2026-09-13T20:45:39.014" v="2884" actId="6549"/>
          <ac:spMkLst>
            <pc:docMk/>
            <pc:sldMk cId="2618487478" sldId="260"/>
            <ac:spMk id="2" creationId="{4095CAC5-F78C-475B-027D-8A7A7A1DA22A}"/>
          </ac:spMkLst>
        </pc:spChg>
        <pc:spChg chg="mod">
          <ac:chgData name="Ginger Pinholster" userId="ee57f7b1fb24743f" providerId="LiveId" clId="{D245C0C2-9895-4778-8660-463B353EB2BA}" dt="2026-09-13T17:26:10.399" v="218" actId="6549"/>
          <ac:spMkLst>
            <pc:docMk/>
            <pc:sldMk cId="2618487478" sldId="260"/>
            <ac:spMk id="3" creationId="{06CFC409-3B2A-B03C-80E3-270E240ED544}"/>
          </ac:spMkLst>
        </pc:spChg>
        <pc:picChg chg="mod">
          <ac:chgData name="Ginger Pinholster" userId="ee57f7b1fb24743f" providerId="LiveId" clId="{D245C0C2-9895-4778-8660-463B353EB2BA}" dt="2026-09-13T17:25:33.578" v="190" actId="1076"/>
          <ac:picMkLst>
            <pc:docMk/>
            <pc:sldMk cId="2618487478" sldId="260"/>
            <ac:picMk id="4" creationId="{1CCC9052-96C6-C9A0-12C7-50EE610772F7}"/>
          </ac:picMkLst>
        </pc:picChg>
        <pc:picChg chg="mod">
          <ac:chgData name="Ginger Pinholster" userId="ee57f7b1fb24743f" providerId="LiveId" clId="{D245C0C2-9895-4778-8660-463B353EB2BA}" dt="2026-09-13T17:25:30.788" v="189" actId="1076"/>
          <ac:picMkLst>
            <pc:docMk/>
            <pc:sldMk cId="2618487478" sldId="260"/>
            <ac:picMk id="5" creationId="{DA1673B5-CE77-D215-DCB4-2F15C88C0996}"/>
          </ac:picMkLst>
        </pc:picChg>
      </pc:sldChg>
      <pc:sldChg chg="modSp addAnim delAnim">
        <pc:chgData name="Ginger Pinholster" userId="ee57f7b1fb24743f" providerId="LiveId" clId="{D245C0C2-9895-4778-8660-463B353EB2BA}" dt="2026-09-13T21:07:12.205" v="3464" actId="20577"/>
        <pc:sldMkLst>
          <pc:docMk/>
          <pc:sldMk cId="4291776287" sldId="261"/>
        </pc:sldMkLst>
        <pc:spChg chg="mod">
          <ac:chgData name="Ginger Pinholster" userId="ee57f7b1fb24743f" providerId="LiveId" clId="{D245C0C2-9895-4778-8660-463B353EB2BA}" dt="2026-09-13T21:07:12.205" v="3464" actId="20577"/>
          <ac:spMkLst>
            <pc:docMk/>
            <pc:sldMk cId="4291776287" sldId="261"/>
            <ac:spMk id="6" creationId="{E914D4D8-21BF-E671-8DDE-295E5C6CBAE5}"/>
          </ac:spMkLst>
        </pc:spChg>
      </pc:sldChg>
      <pc:sldChg chg="addSp delSp modSp new mod addAnim delAnim">
        <pc:chgData name="Ginger Pinholster" userId="ee57f7b1fb24743f" providerId="LiveId" clId="{D245C0C2-9895-4778-8660-463B353EB2BA}" dt="2026-09-13T20:57:38.731" v="3306"/>
        <pc:sldMkLst>
          <pc:docMk/>
          <pc:sldMk cId="2141913122" sldId="262"/>
        </pc:sldMkLst>
        <pc:spChg chg="mod">
          <ac:chgData name="Ginger Pinholster" userId="ee57f7b1fb24743f" providerId="LiveId" clId="{D245C0C2-9895-4778-8660-463B353EB2BA}" dt="2026-09-13T20:45:45.446" v="2886" actId="6549"/>
          <ac:spMkLst>
            <pc:docMk/>
            <pc:sldMk cId="2141913122" sldId="262"/>
            <ac:spMk id="2" creationId="{DF308CE2-8821-9277-DA55-E0F9632AA5B8}"/>
          </ac:spMkLst>
        </pc:spChg>
        <pc:spChg chg="del mod">
          <ac:chgData name="Ginger Pinholster" userId="ee57f7b1fb24743f" providerId="LiveId" clId="{D245C0C2-9895-4778-8660-463B353EB2BA}" dt="2026-09-13T17:18:14.524" v="81" actId="22"/>
          <ac:spMkLst>
            <pc:docMk/>
            <pc:sldMk cId="2141913122" sldId="262"/>
            <ac:spMk id="3" creationId="{A8680791-D61A-971F-B9B5-B244A5EB3D86}"/>
          </ac:spMkLst>
        </pc:spChg>
        <pc:picChg chg="add mod">
          <ac:chgData name="Ginger Pinholster" userId="ee57f7b1fb24743f" providerId="LiveId" clId="{D245C0C2-9895-4778-8660-463B353EB2BA}" dt="2026-09-13T17:18:53.092" v="89" actId="1076"/>
          <ac:picMkLst>
            <pc:docMk/>
            <pc:sldMk cId="2141913122" sldId="262"/>
            <ac:picMk id="5" creationId="{7A0F6745-E85A-31DD-CF5A-B54421AB1AAB}"/>
          </ac:picMkLst>
        </pc:picChg>
      </pc:sldChg>
      <pc:sldChg chg="addSp delSp modSp add mod addAnim delAnim">
        <pc:chgData name="Ginger Pinholster" userId="ee57f7b1fb24743f" providerId="LiveId" clId="{D245C0C2-9895-4778-8660-463B353EB2BA}" dt="2026-09-13T20:57:58.160" v="3308"/>
        <pc:sldMkLst>
          <pc:docMk/>
          <pc:sldMk cId="1120835266" sldId="263"/>
        </pc:sldMkLst>
        <pc:spChg chg="mod">
          <ac:chgData name="Ginger Pinholster" userId="ee57f7b1fb24743f" providerId="LiveId" clId="{D245C0C2-9895-4778-8660-463B353EB2BA}" dt="2026-09-13T20:45:50.148" v="2888" actId="6549"/>
          <ac:spMkLst>
            <pc:docMk/>
            <pc:sldMk cId="1120835266" sldId="263"/>
            <ac:spMk id="2" creationId="{B1F56368-425C-EA23-4215-0C6E2230C1BC}"/>
          </ac:spMkLst>
        </pc:spChg>
        <pc:spChg chg="add del mod">
          <ac:chgData name="Ginger Pinholster" userId="ee57f7b1fb24743f" providerId="LiveId" clId="{D245C0C2-9895-4778-8660-463B353EB2BA}" dt="2026-09-13T17:18:39.558" v="84" actId="22"/>
          <ac:spMkLst>
            <pc:docMk/>
            <pc:sldMk cId="1120835266" sldId="263"/>
            <ac:spMk id="4" creationId="{8EC7F238-C87A-1078-8BE0-E5062F230014}"/>
          </ac:spMkLst>
        </pc:spChg>
        <pc:picChg chg="del">
          <ac:chgData name="Ginger Pinholster" userId="ee57f7b1fb24743f" providerId="LiveId" clId="{D245C0C2-9895-4778-8660-463B353EB2BA}" dt="2026-09-13T17:18:31.319" v="83" actId="478"/>
          <ac:picMkLst>
            <pc:docMk/>
            <pc:sldMk cId="1120835266" sldId="263"/>
            <ac:picMk id="5" creationId="{CFAE5870-7CF4-E189-0FD6-C51C907B03A8}"/>
          </ac:picMkLst>
        </pc:picChg>
        <pc:picChg chg="add mod">
          <ac:chgData name="Ginger Pinholster" userId="ee57f7b1fb24743f" providerId="LiveId" clId="{D245C0C2-9895-4778-8660-463B353EB2BA}" dt="2026-09-13T17:19:10.169" v="94" actId="14100"/>
          <ac:picMkLst>
            <pc:docMk/>
            <pc:sldMk cId="1120835266" sldId="263"/>
            <ac:picMk id="7" creationId="{162EBA49-934E-8828-A8C1-8F45FDB64014}"/>
          </ac:picMkLst>
        </pc:picChg>
      </pc:sldChg>
      <pc:sldChg chg="addSp delSp modSp add mod addAnim delAnim">
        <pc:chgData name="Ginger Pinholster" userId="ee57f7b1fb24743f" providerId="LiveId" clId="{D245C0C2-9895-4778-8660-463B353EB2BA}" dt="2026-09-13T21:03:23.493" v="3329"/>
        <pc:sldMkLst>
          <pc:docMk/>
          <pc:sldMk cId="1005346846" sldId="264"/>
        </pc:sldMkLst>
        <pc:spChg chg="mod">
          <ac:chgData name="Ginger Pinholster" userId="ee57f7b1fb24743f" providerId="LiveId" clId="{D245C0C2-9895-4778-8660-463B353EB2BA}" dt="2026-09-13T20:44:43.474" v="2872" actId="6549"/>
          <ac:spMkLst>
            <pc:docMk/>
            <pc:sldMk cId="1005346846" sldId="264"/>
            <ac:spMk id="2" creationId="{1C9779A3-DBAE-5F7E-18D3-312943C043E5}"/>
          </ac:spMkLst>
        </pc:spChg>
        <pc:spChg chg="add mod">
          <ac:chgData name="Ginger Pinholster" userId="ee57f7b1fb24743f" providerId="LiveId" clId="{D245C0C2-9895-4778-8660-463B353EB2BA}" dt="2026-09-13T17:27:56.434" v="269" actId="5793"/>
          <ac:spMkLst>
            <pc:docMk/>
            <pc:sldMk cId="1005346846" sldId="264"/>
            <ac:spMk id="4" creationId="{8818283D-51CA-8A2B-A8B2-AF84A4A990A9}"/>
          </ac:spMkLst>
        </pc:spChg>
        <pc:picChg chg="del">
          <ac:chgData name="Ginger Pinholster" userId="ee57f7b1fb24743f" providerId="LiveId" clId="{D245C0C2-9895-4778-8660-463B353EB2BA}" dt="2026-09-13T17:22:00.633" v="128" actId="478"/>
          <ac:picMkLst>
            <pc:docMk/>
            <pc:sldMk cId="1005346846" sldId="264"/>
            <ac:picMk id="7" creationId="{244EDDD5-A68D-555F-2C08-434DEB6F002F}"/>
          </ac:picMkLst>
        </pc:picChg>
      </pc:sldChg>
      <pc:sldChg chg="modSp add mod addAnim delAnim">
        <pc:chgData name="Ginger Pinholster" userId="ee57f7b1fb24743f" providerId="LiveId" clId="{D245C0C2-9895-4778-8660-463B353EB2BA}" dt="2026-09-13T21:03:04.206" v="3327"/>
        <pc:sldMkLst>
          <pc:docMk/>
          <pc:sldMk cId="2766390271" sldId="265"/>
        </pc:sldMkLst>
        <pc:spChg chg="mod">
          <ac:chgData name="Ginger Pinholster" userId="ee57f7b1fb24743f" providerId="LiveId" clId="{D245C0C2-9895-4778-8660-463B353EB2BA}" dt="2026-09-13T20:44:48.861" v="2874" actId="6549"/>
          <ac:spMkLst>
            <pc:docMk/>
            <pc:sldMk cId="2766390271" sldId="265"/>
            <ac:spMk id="2" creationId="{2E5CD169-C218-AFFF-A7A3-7779DD22B8E9}"/>
          </ac:spMkLst>
        </pc:spChg>
        <pc:spChg chg="mod">
          <ac:chgData name="Ginger Pinholster" userId="ee57f7b1fb24743f" providerId="LiveId" clId="{D245C0C2-9895-4778-8660-463B353EB2BA}" dt="2026-09-13T17:28:21.128" v="288"/>
          <ac:spMkLst>
            <pc:docMk/>
            <pc:sldMk cId="2766390271" sldId="265"/>
            <ac:spMk id="4" creationId="{7C358FCC-52B5-278E-1013-67B7A9994BDF}"/>
          </ac:spMkLst>
        </pc:spChg>
      </pc:sldChg>
      <pc:sldChg chg="addSp delSp modSp add mod ord setBg addAnim delAnim modAnim">
        <pc:chgData name="Ginger Pinholster" userId="ee57f7b1fb24743f" providerId="LiveId" clId="{D245C0C2-9895-4778-8660-463B353EB2BA}" dt="2026-09-13T21:04:32.780" v="3331"/>
        <pc:sldMkLst>
          <pc:docMk/>
          <pc:sldMk cId="2452983818" sldId="266"/>
        </pc:sldMkLst>
        <pc:spChg chg="add mod">
          <ac:chgData name="Ginger Pinholster" userId="ee57f7b1fb24743f" providerId="LiveId" clId="{D245C0C2-9895-4778-8660-463B353EB2BA}" dt="2026-09-13T20:39:13.835" v="2848" actId="6549"/>
          <ac:spMkLst>
            <pc:docMk/>
            <pc:sldMk cId="2452983818" sldId="266"/>
            <ac:spMk id="2" creationId="{DB826C98-F7EB-55FA-6C01-051FAAF702F5}"/>
          </ac:spMkLst>
        </pc:spChg>
        <pc:spChg chg="add mod">
          <ac:chgData name="Ginger Pinholster" userId="ee57f7b1fb24743f" providerId="LiveId" clId="{D245C0C2-9895-4778-8660-463B353EB2BA}" dt="2026-09-13T19:46:27.460" v="693" actId="20577"/>
          <ac:spMkLst>
            <pc:docMk/>
            <pc:sldMk cId="2452983818" sldId="266"/>
            <ac:spMk id="3" creationId="{11E11277-FCCC-B7C9-78D7-CFEBBBC5339B}"/>
          </ac:spMkLst>
        </pc:spChg>
        <pc:spChg chg="del">
          <ac:chgData name="Ginger Pinholster" userId="ee57f7b1fb24743f" providerId="LiveId" clId="{D245C0C2-9895-4778-8660-463B353EB2BA}" dt="2026-09-13T19:43:41.542" v="297" actId="478"/>
          <ac:spMkLst>
            <pc:docMk/>
            <pc:sldMk cId="2452983818" sldId="266"/>
            <ac:spMk id="6" creationId="{DA0065A5-391E-285B-9055-5A593F804546}"/>
          </ac:spMkLst>
        </pc:spChg>
        <pc:spChg chg="del mod">
          <ac:chgData name="Ginger Pinholster" userId="ee57f7b1fb24743f" providerId="LiveId" clId="{D245C0C2-9895-4778-8660-463B353EB2BA}" dt="2026-09-13T19:43:37.555" v="296" actId="478"/>
          <ac:spMkLst>
            <pc:docMk/>
            <pc:sldMk cId="2452983818" sldId="266"/>
            <ac:spMk id="8" creationId="{E57693A9-06DD-9E4E-5F71-22A0D92525DD}"/>
          </ac:spMkLst>
        </pc:spChg>
        <pc:picChg chg="del">
          <ac:chgData name="Ginger Pinholster" userId="ee57f7b1fb24743f" providerId="LiveId" clId="{D245C0C2-9895-4778-8660-463B353EB2BA}" dt="2026-09-13T19:43:31.635" v="294" actId="478"/>
          <ac:picMkLst>
            <pc:docMk/>
            <pc:sldMk cId="2452983818" sldId="266"/>
            <ac:picMk id="7" creationId="{D88DD8A4-6119-7490-0540-29B841B87367}"/>
          </ac:picMkLst>
        </pc:picChg>
      </pc:sldChg>
      <pc:sldChg chg="modSp add mod setBg addAnim delAnim">
        <pc:chgData name="Ginger Pinholster" userId="ee57f7b1fb24743f" providerId="LiveId" clId="{D245C0C2-9895-4778-8660-463B353EB2BA}" dt="2026-09-13T21:02:45.398" v="3325"/>
        <pc:sldMkLst>
          <pc:docMk/>
          <pc:sldMk cId="1412400098" sldId="267"/>
        </pc:sldMkLst>
        <pc:spChg chg="mod">
          <ac:chgData name="Ginger Pinholster" userId="ee57f7b1fb24743f" providerId="LiveId" clId="{D245C0C2-9895-4778-8660-463B353EB2BA}" dt="2026-09-13T19:49:18.725" v="699" actId="1076"/>
          <ac:spMkLst>
            <pc:docMk/>
            <pc:sldMk cId="1412400098" sldId="267"/>
            <ac:spMk id="2" creationId="{8F9507C2-5F1B-8FB4-51CE-DA0AF595FE86}"/>
          </ac:spMkLst>
        </pc:spChg>
        <pc:spChg chg="mod">
          <ac:chgData name="Ginger Pinholster" userId="ee57f7b1fb24743f" providerId="LiveId" clId="{D245C0C2-9895-4778-8660-463B353EB2BA}" dt="2026-09-13T20:26:04.692" v="2570" actId="207"/>
          <ac:spMkLst>
            <pc:docMk/>
            <pc:sldMk cId="1412400098" sldId="267"/>
            <ac:spMk id="3" creationId="{DCFCABBE-AB19-0880-8FE8-7A1E7F4583F8}"/>
          </ac:spMkLst>
        </pc:spChg>
      </pc:sldChg>
      <pc:sldChg chg="addSp delSp modSp add mod setBg addAnim delAnim">
        <pc:chgData name="Ginger Pinholster" userId="ee57f7b1fb24743f" providerId="LiveId" clId="{D245C0C2-9895-4778-8660-463B353EB2BA}" dt="2026-09-13T21:01:49.867" v="3321"/>
        <pc:sldMkLst>
          <pc:docMk/>
          <pc:sldMk cId="513577631" sldId="268"/>
        </pc:sldMkLst>
        <pc:spChg chg="mod">
          <ac:chgData name="Ginger Pinholster" userId="ee57f7b1fb24743f" providerId="LiveId" clId="{D245C0C2-9895-4778-8660-463B353EB2BA}" dt="2026-09-13T20:46:44.101" v="2892" actId="20577"/>
          <ac:spMkLst>
            <pc:docMk/>
            <pc:sldMk cId="513577631" sldId="268"/>
            <ac:spMk id="2" creationId="{0EC34552-F48A-A551-6838-F287FEF701CF}"/>
          </ac:spMkLst>
        </pc:spChg>
        <pc:spChg chg="del mod">
          <ac:chgData name="Ginger Pinholster" userId="ee57f7b1fb24743f" providerId="LiveId" clId="{D245C0C2-9895-4778-8660-463B353EB2BA}" dt="2026-09-13T20:17:18.421" v="2346"/>
          <ac:spMkLst>
            <pc:docMk/>
            <pc:sldMk cId="513577631" sldId="268"/>
            <ac:spMk id="3" creationId="{2C9FD666-757C-FC35-7B58-19808E49BC78}"/>
          </ac:spMkLst>
        </pc:spChg>
        <pc:picChg chg="add mod ord">
          <ac:chgData name="Ginger Pinholster" userId="ee57f7b1fb24743f" providerId="LiveId" clId="{D245C0C2-9895-4778-8660-463B353EB2BA}" dt="2026-09-13T20:18:37.596" v="2419" actId="14861"/>
          <ac:picMkLst>
            <pc:docMk/>
            <pc:sldMk cId="513577631" sldId="268"/>
            <ac:picMk id="5" creationId="{DAB747B3-6FC5-2F51-FFFC-26B2DE695C0F}"/>
          </ac:picMkLst>
        </pc:picChg>
      </pc:sldChg>
      <pc:sldChg chg="addSp delSp modSp add mod addAnim delAnim">
        <pc:chgData name="Ginger Pinholster" userId="ee57f7b1fb24743f" providerId="LiveId" clId="{D245C0C2-9895-4778-8660-463B353EB2BA}" dt="2026-09-13T21:01:59.465" v="3322"/>
        <pc:sldMkLst>
          <pc:docMk/>
          <pc:sldMk cId="2666156396" sldId="269"/>
        </pc:sldMkLst>
        <pc:spChg chg="mod">
          <ac:chgData name="Ginger Pinholster" userId="ee57f7b1fb24743f" providerId="LiveId" clId="{D245C0C2-9895-4778-8660-463B353EB2BA}" dt="2026-09-13T20:47:04.953" v="2894" actId="6549"/>
          <ac:spMkLst>
            <pc:docMk/>
            <pc:sldMk cId="2666156396" sldId="269"/>
            <ac:spMk id="2" creationId="{20FE2508-98D9-1452-955B-FE67C78365D2}"/>
          </ac:spMkLst>
        </pc:spChg>
        <pc:spChg chg="add del mod">
          <ac:chgData name="Ginger Pinholster" userId="ee57f7b1fb24743f" providerId="LiveId" clId="{D245C0C2-9895-4778-8660-463B353EB2BA}" dt="2026-09-13T20:22:02.376" v="2446"/>
          <ac:spMkLst>
            <pc:docMk/>
            <pc:sldMk cId="2666156396" sldId="269"/>
            <ac:spMk id="4" creationId="{3A635053-1CBC-F3B2-1FCE-78FC9B732B13}"/>
          </ac:spMkLst>
        </pc:spChg>
        <pc:spChg chg="add mod">
          <ac:chgData name="Ginger Pinholster" userId="ee57f7b1fb24743f" providerId="LiveId" clId="{D245C0C2-9895-4778-8660-463B353EB2BA}" dt="2026-09-13T20:23:45.116" v="2565" actId="6549"/>
          <ac:spMkLst>
            <pc:docMk/>
            <pc:sldMk cId="2666156396" sldId="269"/>
            <ac:spMk id="7" creationId="{B949D38A-6927-4824-8120-E82827F92AA0}"/>
          </ac:spMkLst>
        </pc:spChg>
        <pc:picChg chg="del">
          <ac:chgData name="Ginger Pinholster" userId="ee57f7b1fb24743f" providerId="LiveId" clId="{D245C0C2-9895-4778-8660-463B353EB2BA}" dt="2026-09-13T20:21:58.930" v="2445" actId="478"/>
          <ac:picMkLst>
            <pc:docMk/>
            <pc:sldMk cId="2666156396" sldId="269"/>
            <ac:picMk id="5" creationId="{C5A931B6-1A2A-38A3-C9A0-105E3F2458F3}"/>
          </ac:picMkLst>
        </pc:picChg>
        <pc:picChg chg="add mod">
          <ac:chgData name="Ginger Pinholster" userId="ee57f7b1fb24743f" providerId="LiveId" clId="{D245C0C2-9895-4778-8660-463B353EB2BA}" dt="2026-09-13T20:22:08.389" v="2448" actId="1076"/>
          <ac:picMkLst>
            <pc:docMk/>
            <pc:sldMk cId="2666156396" sldId="269"/>
            <ac:picMk id="6" creationId="{326644E5-B997-41CB-8BFD-1261FB5B50C1}"/>
          </ac:picMkLst>
        </pc:picChg>
      </pc:sldChg>
      <pc:sldChg chg="addSp delSp modSp add mod ord addAnim delAnim">
        <pc:chgData name="Ginger Pinholster" userId="ee57f7b1fb24743f" providerId="LiveId" clId="{D245C0C2-9895-4778-8660-463B353EB2BA}" dt="2026-09-13T20:58:54.918" v="3311"/>
        <pc:sldMkLst>
          <pc:docMk/>
          <pc:sldMk cId="3813028757" sldId="270"/>
        </pc:sldMkLst>
        <pc:spChg chg="del mod">
          <ac:chgData name="Ginger Pinholster" userId="ee57f7b1fb24743f" providerId="LiveId" clId="{D245C0C2-9895-4778-8660-463B353EB2BA}" dt="2026-09-13T20:27:52.491" v="2621" actId="478"/>
          <ac:spMkLst>
            <pc:docMk/>
            <pc:sldMk cId="3813028757" sldId="270"/>
            <ac:spMk id="2" creationId="{C08E97A7-3477-86D7-1E10-2BECCD12202A}"/>
          </ac:spMkLst>
        </pc:spChg>
        <pc:spChg chg="add del mod">
          <ac:chgData name="Ginger Pinholster" userId="ee57f7b1fb24743f" providerId="LiveId" clId="{D245C0C2-9895-4778-8660-463B353EB2BA}" dt="2026-09-13T20:28:13.101" v="2667" actId="478"/>
          <ac:spMkLst>
            <pc:docMk/>
            <pc:sldMk cId="3813028757" sldId="270"/>
            <ac:spMk id="4" creationId="{450EFB4A-05E6-7E08-6FAF-90A2EBBF2351}"/>
          </ac:spMkLst>
        </pc:spChg>
        <pc:spChg chg="del mod">
          <ac:chgData name="Ginger Pinholster" userId="ee57f7b1fb24743f" providerId="LiveId" clId="{D245C0C2-9895-4778-8660-463B353EB2BA}" dt="2026-09-13T20:28:30.013" v="2671"/>
          <ac:spMkLst>
            <pc:docMk/>
            <pc:sldMk cId="3813028757" sldId="270"/>
            <ac:spMk id="7" creationId="{420081B4-5339-4377-9572-40C3B956F99D}"/>
          </ac:spMkLst>
        </pc:spChg>
        <pc:spChg chg="add mod">
          <ac:chgData name="Ginger Pinholster" userId="ee57f7b1fb24743f" providerId="LiveId" clId="{D245C0C2-9895-4778-8660-463B353EB2BA}" dt="2026-09-13T20:37:02.348" v="2803" actId="20577"/>
          <ac:spMkLst>
            <pc:docMk/>
            <pc:sldMk cId="3813028757" sldId="270"/>
            <ac:spMk id="8" creationId="{BF19E4EB-7977-B71F-A195-B637C5880251}"/>
          </ac:spMkLst>
        </pc:spChg>
        <pc:spChg chg="add">
          <ac:chgData name="Ginger Pinholster" userId="ee57f7b1fb24743f" providerId="LiveId" clId="{D245C0C2-9895-4778-8660-463B353EB2BA}" dt="2026-09-13T20:28:31.639" v="2672" actId="22"/>
          <ac:spMkLst>
            <pc:docMk/>
            <pc:sldMk cId="3813028757" sldId="270"/>
            <ac:spMk id="10" creationId="{D18377E4-BDB2-40AA-8BDF-D375A3DC251D}"/>
          </ac:spMkLst>
        </pc:spChg>
        <pc:spChg chg="add mod">
          <ac:chgData name="Ginger Pinholster" userId="ee57f7b1fb24743f" providerId="LiveId" clId="{D245C0C2-9895-4778-8660-463B353EB2BA}" dt="2026-09-13T20:34:58.210" v="2748" actId="1076"/>
          <ac:spMkLst>
            <pc:docMk/>
            <pc:sldMk cId="3813028757" sldId="270"/>
            <ac:spMk id="13" creationId="{0213ADD4-D854-04F0-EDA0-1FC0BC9685F5}"/>
          </ac:spMkLst>
        </pc:spChg>
        <pc:spChg chg="add mod">
          <ac:chgData name="Ginger Pinholster" userId="ee57f7b1fb24743f" providerId="LiveId" clId="{D245C0C2-9895-4778-8660-463B353EB2BA}" dt="2026-09-13T20:34:53.206" v="2747" actId="1076"/>
          <ac:spMkLst>
            <pc:docMk/>
            <pc:sldMk cId="3813028757" sldId="270"/>
            <ac:spMk id="14" creationId="{38D20FBE-A4A7-BAA2-3B0B-3E30ECAD6515}"/>
          </ac:spMkLst>
        </pc:spChg>
        <pc:picChg chg="del">
          <ac:chgData name="Ginger Pinholster" userId="ee57f7b1fb24743f" providerId="LiveId" clId="{D245C0C2-9895-4778-8660-463B353EB2BA}" dt="2026-09-13T20:27:47.617" v="2620" actId="478"/>
          <ac:picMkLst>
            <pc:docMk/>
            <pc:sldMk cId="3813028757" sldId="270"/>
            <ac:picMk id="6" creationId="{CA229C5D-6882-59E2-B63E-40C721B9B805}"/>
          </ac:picMkLst>
        </pc:picChg>
        <pc:picChg chg="add mod">
          <ac:chgData name="Ginger Pinholster" userId="ee57f7b1fb24743f" providerId="LiveId" clId="{D245C0C2-9895-4778-8660-463B353EB2BA}" dt="2026-09-13T20:34:38.065" v="2744" actId="1076"/>
          <ac:picMkLst>
            <pc:docMk/>
            <pc:sldMk cId="3813028757" sldId="270"/>
            <ac:picMk id="11" creationId="{9F554605-1C52-BE1C-4486-DB3D467EDC31}"/>
          </ac:picMkLst>
        </pc:picChg>
        <pc:picChg chg="add mod">
          <ac:chgData name="Ginger Pinholster" userId="ee57f7b1fb24743f" providerId="LiveId" clId="{D245C0C2-9895-4778-8660-463B353EB2BA}" dt="2026-09-13T20:34:42.558" v="2745" actId="1076"/>
          <ac:picMkLst>
            <pc:docMk/>
            <pc:sldMk cId="3813028757" sldId="270"/>
            <ac:picMk id="12" creationId="{CC2A587D-E6B2-096A-1F64-4E6B5A7BB974}"/>
          </ac:picMkLst>
        </pc:picChg>
      </pc:sldChg>
      <pc:sldChg chg="addSp delSp modSp add mod setBg addAnim delAnim">
        <pc:chgData name="Ginger Pinholster" userId="ee57f7b1fb24743f" providerId="LiveId" clId="{D245C0C2-9895-4778-8660-463B353EB2BA}" dt="2026-09-13T21:00:36.766" v="3316"/>
        <pc:sldMkLst>
          <pc:docMk/>
          <pc:sldMk cId="2205124137" sldId="271"/>
        </pc:sldMkLst>
        <pc:spChg chg="mod">
          <ac:chgData name="Ginger Pinholster" userId="ee57f7b1fb24743f" providerId="LiveId" clId="{D245C0C2-9895-4778-8660-463B353EB2BA}" dt="2026-09-13T20:38:38.514" v="2838" actId="20577"/>
          <ac:spMkLst>
            <pc:docMk/>
            <pc:sldMk cId="2205124137" sldId="271"/>
            <ac:spMk id="2" creationId="{3018222C-6F88-5344-E02B-216BAD37DED5}"/>
          </ac:spMkLst>
        </pc:spChg>
        <pc:spChg chg="add del mod">
          <ac:chgData name="Ginger Pinholster" userId="ee57f7b1fb24743f" providerId="LiveId" clId="{D245C0C2-9895-4778-8660-463B353EB2BA}" dt="2026-09-13T20:38:45.460" v="2840" actId="478"/>
          <ac:spMkLst>
            <pc:docMk/>
            <pc:sldMk cId="2205124137" sldId="271"/>
            <ac:spMk id="4" creationId="{B9404B5E-DFB2-BA69-DE0D-7E6695D4537D}"/>
          </ac:spMkLst>
        </pc:spChg>
        <pc:spChg chg="del">
          <ac:chgData name="Ginger Pinholster" userId="ee57f7b1fb24743f" providerId="LiveId" clId="{D245C0C2-9895-4778-8660-463B353EB2BA}" dt="2026-09-13T20:38:49.606" v="2841" actId="478"/>
          <ac:spMkLst>
            <pc:docMk/>
            <pc:sldMk cId="2205124137" sldId="271"/>
            <ac:spMk id="7" creationId="{B47C8DA3-A7BF-D2DE-D7DE-54AA4E4A3F93}"/>
          </ac:spMkLst>
        </pc:spChg>
        <pc:picChg chg="add mod">
          <ac:chgData name="Ginger Pinholster" userId="ee57f7b1fb24743f" providerId="LiveId" clId="{D245C0C2-9895-4778-8660-463B353EB2BA}" dt="2026-09-13T20:42:44.432" v="2864" actId="1076"/>
          <ac:picMkLst>
            <pc:docMk/>
            <pc:sldMk cId="2205124137" sldId="271"/>
            <ac:picMk id="5" creationId="{C5DE1256-D9FC-409B-16D1-B6D44990B926}"/>
          </ac:picMkLst>
        </pc:picChg>
        <pc:picChg chg="del">
          <ac:chgData name="Ginger Pinholster" userId="ee57f7b1fb24743f" providerId="LiveId" clId="{D245C0C2-9895-4778-8660-463B353EB2BA}" dt="2026-09-13T20:38:42.177" v="2839" actId="478"/>
          <ac:picMkLst>
            <pc:docMk/>
            <pc:sldMk cId="2205124137" sldId="271"/>
            <ac:picMk id="6" creationId="{1D63BD61-C619-E3B9-F543-CC09368D6FEE}"/>
          </ac:picMkLst>
        </pc:picChg>
        <pc:picChg chg="add mod">
          <ac:chgData name="Ginger Pinholster" userId="ee57f7b1fb24743f" providerId="LiveId" clId="{D245C0C2-9895-4778-8660-463B353EB2BA}" dt="2026-09-13T20:42:37.277" v="2863" actId="14100"/>
          <ac:picMkLst>
            <pc:docMk/>
            <pc:sldMk cId="2205124137" sldId="271"/>
            <ac:picMk id="8" creationId="{4002BE4C-04DD-2120-AAAC-D0F3AB3E59B4}"/>
          </ac:picMkLst>
        </pc:picChg>
      </pc:sldChg>
      <pc:sldChg chg="delSp modSp new mod addAnim delAnim">
        <pc:chgData name="Ginger Pinholster" userId="ee57f7b1fb24743f" providerId="LiveId" clId="{D245C0C2-9895-4778-8660-463B353EB2BA}" dt="2026-09-13T21:12:44.974" v="4003" actId="20577"/>
        <pc:sldMkLst>
          <pc:docMk/>
          <pc:sldMk cId="3759821956" sldId="272"/>
        </pc:sldMkLst>
        <pc:spChg chg="mod">
          <ac:chgData name="Ginger Pinholster" userId="ee57f7b1fb24743f" providerId="LiveId" clId="{D245C0C2-9895-4778-8660-463B353EB2BA}" dt="2026-09-13T21:12:44.974" v="4003" actId="20577"/>
          <ac:spMkLst>
            <pc:docMk/>
            <pc:sldMk cId="3759821956" sldId="272"/>
            <ac:spMk id="2" creationId="{84C7E328-3F44-11DF-F31B-A089449F0155}"/>
          </ac:spMkLst>
        </pc:spChg>
        <pc:spChg chg="del mod">
          <ac:chgData name="Ginger Pinholster" userId="ee57f7b1fb24743f" providerId="LiveId" clId="{D245C0C2-9895-4778-8660-463B353EB2BA}" dt="2026-09-13T20:48:32.317" v="2950" actId="478"/>
          <ac:spMkLst>
            <pc:docMk/>
            <pc:sldMk cId="3759821956" sldId="272"/>
            <ac:spMk id="3" creationId="{B2B40BFC-C0E9-C4C3-DBE5-70A21CD6DE7C}"/>
          </ac:spMkLst>
        </pc:spChg>
      </pc:sldChg>
      <pc:sldChg chg="modSp add mod addAnim delAnim">
        <pc:chgData name="Ginger Pinholster" userId="ee57f7b1fb24743f" providerId="LiveId" clId="{D245C0C2-9895-4778-8660-463B353EB2BA}" dt="2026-09-13T21:02:32.850" v="3324"/>
        <pc:sldMkLst>
          <pc:docMk/>
          <pc:sldMk cId="364876227" sldId="273"/>
        </pc:sldMkLst>
        <pc:spChg chg="mod">
          <ac:chgData name="Ginger Pinholster" userId="ee57f7b1fb24743f" providerId="LiveId" clId="{D245C0C2-9895-4778-8660-463B353EB2BA}" dt="2026-09-13T20:51:23.254" v="3241" actId="20577"/>
          <ac:spMkLst>
            <pc:docMk/>
            <pc:sldMk cId="364876227" sldId="273"/>
            <ac:spMk id="2" creationId="{BDDC40B5-3121-9016-CBAC-74E709AFD3F1}"/>
          </ac:spMkLst>
        </pc:spChg>
      </pc:sldChg>
      <pc:sldChg chg="add">
        <pc:chgData name="Ginger Pinholster" userId="ee57f7b1fb24743f" providerId="LiveId" clId="{D245C0C2-9895-4778-8660-463B353EB2BA}" dt="2026-09-13T21:05:52.493" v="3332" actId="2890"/>
        <pc:sldMkLst>
          <pc:docMk/>
          <pc:sldMk cId="258861524" sldId="274"/>
        </pc:sldMkLst>
      </pc:sldChg>
      <pc:sldChg chg="modSp add mod setBg modAnim">
        <pc:chgData name="Ginger Pinholster" userId="ee57f7b1fb24743f" providerId="LiveId" clId="{D245C0C2-9895-4778-8660-463B353EB2BA}" dt="2026-09-13T21:13:17.302" v="4015" actId="6549"/>
        <pc:sldMkLst>
          <pc:docMk/>
          <pc:sldMk cId="634035620" sldId="275"/>
        </pc:sldMkLst>
        <pc:spChg chg="mod">
          <ac:chgData name="Ginger Pinholster" userId="ee57f7b1fb24743f" providerId="LiveId" clId="{D245C0C2-9895-4778-8660-463B353EB2BA}" dt="2026-09-13T21:13:17.302" v="4015" actId="6549"/>
          <ac:spMkLst>
            <pc:docMk/>
            <pc:sldMk cId="634035620" sldId="275"/>
            <ac:spMk id="3" creationId="{E453E0F2-5028-7A74-FF7A-A6143F4C187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AD7B1-0F6C-237A-9B7C-49791062BD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2D78E5-4568-DBC3-7512-6BF272528F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BBC9D6-89D5-4A0A-9B11-733F6FB35533}"/>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5" name="Footer Placeholder 4">
            <a:extLst>
              <a:ext uri="{FF2B5EF4-FFF2-40B4-BE49-F238E27FC236}">
                <a16:creationId xmlns:a16="http://schemas.microsoft.com/office/drawing/2014/main" id="{96054287-F730-5F07-CA18-4C5FB961A6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60BBF-702A-6994-2590-14D3D22D4946}"/>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3583616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A4356-1266-61EA-BF29-3DA5EC26B1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081E1-D6E3-22B4-47BF-EF55759C6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DF649-07E0-AA8F-C7FF-5A0CDA69BF24}"/>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5" name="Footer Placeholder 4">
            <a:extLst>
              <a:ext uri="{FF2B5EF4-FFF2-40B4-BE49-F238E27FC236}">
                <a16:creationId xmlns:a16="http://schemas.microsoft.com/office/drawing/2014/main" id="{2961713E-3CFB-311F-502E-A0EFDA6F0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B7A46A-4C1D-A023-6DB1-A58BBB3E3B58}"/>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2570411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06CF-65CB-51C8-E18D-2964888838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ACE815-A2BA-C437-094C-7B26E4F4E0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88D46A-2F18-81B9-5D50-CCFF21FDDDF2}"/>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5" name="Footer Placeholder 4">
            <a:extLst>
              <a:ext uri="{FF2B5EF4-FFF2-40B4-BE49-F238E27FC236}">
                <a16:creationId xmlns:a16="http://schemas.microsoft.com/office/drawing/2014/main" id="{8D38327C-C38A-FF00-6DE3-C2F1328D11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D1D82-DA09-4AA5-52F5-40BDF7044B0F}"/>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335230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31A17-D3AA-456B-47B4-EF13023E06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13E105-0FF1-2032-4E12-4747C96E7F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B0FD31-CC49-CA0F-0304-0F0F63F742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F595E0-E3AA-F48C-BC25-5877A5AA3823}"/>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6" name="Footer Placeholder 5">
            <a:extLst>
              <a:ext uri="{FF2B5EF4-FFF2-40B4-BE49-F238E27FC236}">
                <a16:creationId xmlns:a16="http://schemas.microsoft.com/office/drawing/2014/main" id="{6D9EE3FC-2993-82F1-0731-19C03EE42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3BF31E-7127-5740-6CE2-ECFB90807E1F}"/>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3330208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61CA-8E4F-D754-70BB-AD390109E8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EE4B6C-00DB-7DAC-9CB3-76C542ECAB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8B339C-ACA6-232C-A8E2-15C349CD9A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9621A0-EB80-1D81-26A1-8352E40011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028472-835D-F2CD-1B68-807219A518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1BCDFE-2286-A54F-835F-AA8AB9177619}"/>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8" name="Footer Placeholder 7">
            <a:extLst>
              <a:ext uri="{FF2B5EF4-FFF2-40B4-BE49-F238E27FC236}">
                <a16:creationId xmlns:a16="http://schemas.microsoft.com/office/drawing/2014/main" id="{9AD11E60-CBF9-36E4-A40E-BBF9012A4B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D97C18-B0DE-CF58-56B1-8546C13E2811}"/>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2386126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C9B1-E779-B235-62A0-D0F781BC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7CBF31-F2F5-7943-78BB-284C085F083D}"/>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4" name="Footer Placeholder 3">
            <a:extLst>
              <a:ext uri="{FF2B5EF4-FFF2-40B4-BE49-F238E27FC236}">
                <a16:creationId xmlns:a16="http://schemas.microsoft.com/office/drawing/2014/main" id="{357FA551-787C-C803-82D2-800772DCC1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C065E9-5507-BACE-CC0B-3442EC5BEEB9}"/>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286960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F2E187-4795-7A8E-C7E5-307FEAA8C5D1}"/>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3" name="Footer Placeholder 2">
            <a:extLst>
              <a:ext uri="{FF2B5EF4-FFF2-40B4-BE49-F238E27FC236}">
                <a16:creationId xmlns:a16="http://schemas.microsoft.com/office/drawing/2014/main" id="{BFB2BD78-AE89-0B8A-1ADD-A83D1EAE18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F23FB1-B2D7-725F-BFA8-3539EAD579F4}"/>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238627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9AA50-04D2-DDB5-3533-4A5E923A3A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84E124-DDCE-08E3-2410-94912285B1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4956D5-5EE7-2A35-1ED4-297FCCF117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F5EB43-6F66-9206-BF14-FF1AE81C9ED7}"/>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6" name="Footer Placeholder 5">
            <a:extLst>
              <a:ext uri="{FF2B5EF4-FFF2-40B4-BE49-F238E27FC236}">
                <a16:creationId xmlns:a16="http://schemas.microsoft.com/office/drawing/2014/main" id="{243C86F2-9E5F-936F-DCA4-3ED154E80C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C367B0-BCA7-CE9E-60BC-A790CE3DA88D}"/>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534256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2794D-E5AD-939A-800D-1662C6593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8DFDAF-5285-9611-F22D-0ACB919A8D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B81717-E05A-C5E1-D5AD-A7807273C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6B6B79-597D-50BC-E27B-45213CE5C5C2}"/>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6" name="Footer Placeholder 5">
            <a:extLst>
              <a:ext uri="{FF2B5EF4-FFF2-40B4-BE49-F238E27FC236}">
                <a16:creationId xmlns:a16="http://schemas.microsoft.com/office/drawing/2014/main" id="{877B7EA2-A8FF-8170-E678-ACFB6DC0F9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20CBC8-64B7-C798-4CB3-513CB97A9247}"/>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3757601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B944-160C-9531-594D-A97DFFD340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32AD31-888F-CF55-FB38-113D50B9BC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806983-6AD8-6065-170F-CED0A22DF325}"/>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5" name="Footer Placeholder 4">
            <a:extLst>
              <a:ext uri="{FF2B5EF4-FFF2-40B4-BE49-F238E27FC236}">
                <a16:creationId xmlns:a16="http://schemas.microsoft.com/office/drawing/2014/main" id="{657DF58B-E339-36C1-AD2F-AF1E3FCC4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CFABA-A182-5874-21DC-4B25C3D3FBF4}"/>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3111198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074360-E652-8574-462B-35CC692297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935AC8-66CA-3148-7A19-A34DE28F98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24EA3-D2CB-53AF-7EC0-0B4F6E360F82}"/>
              </a:ext>
            </a:extLst>
          </p:cNvPr>
          <p:cNvSpPr>
            <a:spLocks noGrp="1"/>
          </p:cNvSpPr>
          <p:nvPr>
            <p:ph type="dt" sz="half" idx="10"/>
          </p:nvPr>
        </p:nvSpPr>
        <p:spPr/>
        <p:txBody>
          <a:bodyPr/>
          <a:lstStyle/>
          <a:p>
            <a:fld id="{5B7A0736-B3E5-4EFE-9BA0-182F2F543737}" type="datetimeFigureOut">
              <a:rPr lang="en-US" smtClean="0"/>
              <a:t>9/13/2026</a:t>
            </a:fld>
            <a:endParaRPr lang="en-US"/>
          </a:p>
        </p:txBody>
      </p:sp>
      <p:sp>
        <p:nvSpPr>
          <p:cNvPr id="5" name="Footer Placeholder 4">
            <a:extLst>
              <a:ext uri="{FF2B5EF4-FFF2-40B4-BE49-F238E27FC236}">
                <a16:creationId xmlns:a16="http://schemas.microsoft.com/office/drawing/2014/main" id="{C8CC5F71-0E68-5169-DE13-3CEC74EBA9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892BF-2677-1592-09EA-25308AF2C946}"/>
              </a:ext>
            </a:extLst>
          </p:cNvPr>
          <p:cNvSpPr>
            <a:spLocks noGrp="1"/>
          </p:cNvSpPr>
          <p:nvPr>
            <p:ph type="sldNum" sz="quarter" idx="12"/>
          </p:nvPr>
        </p:nvSpPr>
        <p:spPr/>
        <p:txBody>
          <a:bodyPr/>
          <a:lstStyle/>
          <a:p>
            <a:fld id="{AF86B936-7D60-48DD-AD9E-7E4FD7A95BF1}" type="slidenum">
              <a:rPr lang="en-US" smtClean="0"/>
              <a:t>‹#›</a:t>
            </a:fld>
            <a:endParaRPr lang="en-US"/>
          </a:p>
        </p:txBody>
      </p:sp>
    </p:spTree>
    <p:extLst>
      <p:ext uri="{BB962C8B-B14F-4D97-AF65-F5344CB8AC3E}">
        <p14:creationId xmlns:p14="http://schemas.microsoft.com/office/powerpoint/2010/main" val="310215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FC7DA9-FF01-19DA-385E-53B3FEF891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32DF37-7698-28E9-99DD-7234914CC4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F88DA0-6A4C-C7A3-6AE7-CD7F59D22C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7A0736-B3E5-4EFE-9BA0-182F2F543737}" type="datetimeFigureOut">
              <a:rPr lang="en-US" smtClean="0"/>
              <a:t>9/13/2026</a:t>
            </a:fld>
            <a:endParaRPr lang="en-US"/>
          </a:p>
        </p:txBody>
      </p:sp>
      <p:sp>
        <p:nvSpPr>
          <p:cNvPr id="5" name="Footer Placeholder 4">
            <a:extLst>
              <a:ext uri="{FF2B5EF4-FFF2-40B4-BE49-F238E27FC236}">
                <a16:creationId xmlns:a16="http://schemas.microsoft.com/office/drawing/2014/main" id="{D7F9A0CB-D464-3E51-4431-F0293457A8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1D85917-3B73-7B3B-609D-113A1274E6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86B936-7D60-48DD-AD9E-7E4FD7A95BF1}" type="slidenum">
              <a:rPr lang="en-US" smtClean="0"/>
              <a:t>‹#›</a:t>
            </a:fld>
            <a:endParaRPr lang="en-US"/>
          </a:p>
        </p:txBody>
      </p:sp>
    </p:spTree>
    <p:extLst>
      <p:ext uri="{BB962C8B-B14F-4D97-AF65-F5344CB8AC3E}">
        <p14:creationId xmlns:p14="http://schemas.microsoft.com/office/powerpoint/2010/main" val="4106416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rissajeanchappell.com/" TargetMode="External"/><Relationship Id="rId2" Type="http://schemas.openxmlformats.org/officeDocument/2006/relationships/hyperlink" Target="http://www.gingerpinholste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Evening with Ginger Pinholster in conversation with Crissa-Jean Chappell">
            <a:extLst>
              <a:ext uri="{FF2B5EF4-FFF2-40B4-BE49-F238E27FC236}">
                <a16:creationId xmlns:a16="http://schemas.microsoft.com/office/drawing/2014/main" id="{CCD459AC-F616-EBBD-F422-8FE95096899A}"/>
              </a:ext>
            </a:extLst>
          </p:cNvPr>
          <p:cNvPicPr>
            <a:picLocks noChangeAspect="1"/>
          </p:cNvPicPr>
          <p:nvPr/>
        </p:nvPicPr>
        <p:blipFill>
          <a:blip r:embed="rId2"/>
          <a:stretch>
            <a:fillRect/>
          </a:stretch>
        </p:blipFill>
        <p:spPr>
          <a:xfrm>
            <a:off x="356460" y="259193"/>
            <a:ext cx="11835539" cy="5917770"/>
          </a:xfrm>
          <a:prstGeom prst="rect">
            <a:avLst/>
          </a:prstGeom>
        </p:spPr>
      </p:pic>
      <p:pic>
        <p:nvPicPr>
          <p:cNvPr id="6" name="Content Placeholder 5">
            <a:extLst>
              <a:ext uri="{FF2B5EF4-FFF2-40B4-BE49-F238E27FC236}">
                <a16:creationId xmlns:a16="http://schemas.microsoft.com/office/drawing/2014/main" id="{352E38ED-3856-112A-6B87-E643D5E5A2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92665" y="3390282"/>
            <a:ext cx="1916623" cy="2661977"/>
          </a:xfrm>
          <a:prstGeom prst="rect">
            <a:avLst/>
          </a:prstGeom>
        </p:spPr>
      </p:pic>
    </p:spTree>
    <p:extLst>
      <p:ext uri="{BB962C8B-B14F-4D97-AF65-F5344CB8AC3E}">
        <p14:creationId xmlns:p14="http://schemas.microsoft.com/office/powerpoint/2010/main" val="2953090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76000">
              <a:schemeClr val="accent4">
                <a:lumMod val="95000"/>
                <a:lumOff val="5000"/>
              </a:schemeClr>
            </a:gs>
            <a:gs pos="100000">
              <a:schemeClr val="accent4">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F5FA-DF78-B1DE-8942-1CEEF844497A}"/>
              </a:ext>
            </a:extLst>
          </p:cNvPr>
          <p:cNvSpPr>
            <a:spLocks noGrp="1"/>
          </p:cNvSpPr>
          <p:nvPr>
            <p:ph type="ctrTitle"/>
          </p:nvPr>
        </p:nvSpPr>
        <p:spPr/>
        <p:txBody>
          <a:bodyPr>
            <a:normAutofit/>
          </a:bodyPr>
          <a:lstStyle/>
          <a:p>
            <a:r>
              <a:rPr lang="en-US" b="1" dirty="0">
                <a:solidFill>
                  <a:srgbClr val="7030A0"/>
                </a:solidFill>
              </a:rPr>
              <a:t>Rockets, Railroads, and Writing</a:t>
            </a:r>
          </a:p>
        </p:txBody>
      </p:sp>
      <p:sp>
        <p:nvSpPr>
          <p:cNvPr id="3" name="Subtitle 2">
            <a:extLst>
              <a:ext uri="{FF2B5EF4-FFF2-40B4-BE49-F238E27FC236}">
                <a16:creationId xmlns:a16="http://schemas.microsoft.com/office/drawing/2014/main" id="{2E25C6E8-92FF-7606-4A23-D4F28DDF6344}"/>
              </a:ext>
            </a:extLst>
          </p:cNvPr>
          <p:cNvSpPr>
            <a:spLocks noGrp="1"/>
          </p:cNvSpPr>
          <p:nvPr>
            <p:ph type="subTitle" idx="1"/>
          </p:nvPr>
        </p:nvSpPr>
        <p:spPr/>
        <p:txBody>
          <a:bodyPr/>
          <a:lstStyle/>
          <a:p>
            <a:r>
              <a:rPr lang="en-US" dirty="0"/>
              <a:t>Ginger Pinholster and </a:t>
            </a:r>
          </a:p>
          <a:p>
            <a:r>
              <a:rPr lang="en-US" dirty="0"/>
              <a:t>Crissa-Jean Chappell</a:t>
            </a:r>
          </a:p>
        </p:txBody>
      </p:sp>
      <p:pic>
        <p:nvPicPr>
          <p:cNvPr id="4" name="Content Placeholder 5">
            <a:extLst>
              <a:ext uri="{FF2B5EF4-FFF2-40B4-BE49-F238E27FC236}">
                <a16:creationId xmlns:a16="http://schemas.microsoft.com/office/drawing/2014/main" id="{D75872B8-D544-770D-8612-0D2B93FED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5061" y="3429000"/>
            <a:ext cx="2102152" cy="2919656"/>
          </a:xfrm>
          <a:prstGeom prst="rect">
            <a:avLst/>
          </a:prstGeom>
          <a:effectLst>
            <a:glow rad="584200">
              <a:schemeClr val="accent1">
                <a:alpha val="40000"/>
              </a:schemeClr>
            </a:glow>
          </a:effectLst>
        </p:spPr>
      </p:pic>
      <p:pic>
        <p:nvPicPr>
          <p:cNvPr id="6" name="Picture 5">
            <a:extLst>
              <a:ext uri="{FF2B5EF4-FFF2-40B4-BE49-F238E27FC236}">
                <a16:creationId xmlns:a16="http://schemas.microsoft.com/office/drawing/2014/main" id="{9D325C57-283D-3279-3D2F-DD90A47B8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428999"/>
            <a:ext cx="1916623" cy="2919657"/>
          </a:xfrm>
          <a:prstGeom prst="rect">
            <a:avLst/>
          </a:prstGeom>
          <a:effectLst>
            <a:glow rad="584200">
              <a:schemeClr val="accent1">
                <a:alpha val="40000"/>
              </a:schemeClr>
            </a:glow>
          </a:effectLst>
        </p:spPr>
      </p:pic>
    </p:spTree>
    <p:extLst>
      <p:ext uri="{BB962C8B-B14F-4D97-AF65-F5344CB8AC3E}">
        <p14:creationId xmlns:p14="http://schemas.microsoft.com/office/powerpoint/2010/main" val="202694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par>
                                <p:cTn id="17" presetID="3"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D9D42B-7325-529B-EB65-F4C311829A61}"/>
              </a:ext>
            </a:extLst>
          </p:cNvPr>
          <p:cNvPicPr>
            <a:picLocks noChangeAspect="1"/>
          </p:cNvPicPr>
          <p:nvPr/>
        </p:nvPicPr>
        <p:blipFill>
          <a:blip r:embed="rId2"/>
          <a:stretch>
            <a:fillRect/>
          </a:stretch>
        </p:blipFill>
        <p:spPr>
          <a:xfrm>
            <a:off x="2102602" y="137547"/>
            <a:ext cx="8198606" cy="6148954"/>
          </a:xfrm>
          <a:prstGeom prst="rect">
            <a:avLst/>
          </a:prstGeom>
        </p:spPr>
      </p:pic>
      <p:sp>
        <p:nvSpPr>
          <p:cNvPr id="6" name="TextBox 5">
            <a:extLst>
              <a:ext uri="{FF2B5EF4-FFF2-40B4-BE49-F238E27FC236}">
                <a16:creationId xmlns:a16="http://schemas.microsoft.com/office/drawing/2014/main" id="{E914D4D8-21BF-E671-8DDE-295E5C6CBAE5}"/>
              </a:ext>
            </a:extLst>
          </p:cNvPr>
          <p:cNvSpPr txBox="1"/>
          <p:nvPr/>
        </p:nvSpPr>
        <p:spPr>
          <a:xfrm>
            <a:off x="3218482" y="2045775"/>
            <a:ext cx="7082726" cy="769441"/>
          </a:xfrm>
          <a:prstGeom prst="rect">
            <a:avLst/>
          </a:prstGeom>
          <a:noFill/>
        </p:spPr>
        <p:txBody>
          <a:bodyPr wrap="square" rtlCol="0">
            <a:spAutoFit/>
          </a:bodyPr>
          <a:lstStyle/>
          <a:p>
            <a:r>
              <a:rPr lang="en-US" sz="4400" dirty="0">
                <a:effectLst>
                  <a:glow rad="127000">
                    <a:schemeClr val="bg1"/>
                  </a:glow>
                </a:effectLst>
              </a:rPr>
              <a:t>Sisters from another mister?</a:t>
            </a:r>
          </a:p>
        </p:txBody>
      </p:sp>
      <p:sp>
        <p:nvSpPr>
          <p:cNvPr id="8" name="TextBox 7">
            <a:extLst>
              <a:ext uri="{FF2B5EF4-FFF2-40B4-BE49-F238E27FC236}">
                <a16:creationId xmlns:a16="http://schemas.microsoft.com/office/drawing/2014/main" id="{C3AD7A4B-67F0-5624-8463-67399C65624E}"/>
              </a:ext>
            </a:extLst>
          </p:cNvPr>
          <p:cNvSpPr txBox="1"/>
          <p:nvPr/>
        </p:nvSpPr>
        <p:spPr>
          <a:xfrm>
            <a:off x="3363132" y="6369803"/>
            <a:ext cx="6540285" cy="369332"/>
          </a:xfrm>
          <a:prstGeom prst="rect">
            <a:avLst/>
          </a:prstGeom>
          <a:noFill/>
        </p:spPr>
        <p:txBody>
          <a:bodyPr wrap="square" rtlCol="0">
            <a:spAutoFit/>
          </a:bodyPr>
          <a:lstStyle/>
          <a:p>
            <a:r>
              <a:rPr lang="en-US" dirty="0"/>
              <a:t>- Matthew Field: Two American Alligators (Wikimedia Commons)</a:t>
            </a:r>
          </a:p>
        </p:txBody>
      </p:sp>
    </p:spTree>
    <p:extLst>
      <p:ext uri="{BB962C8B-B14F-4D97-AF65-F5344CB8AC3E}">
        <p14:creationId xmlns:p14="http://schemas.microsoft.com/office/powerpoint/2010/main" val="429177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D3D1-6B36-4954-B788-BB72CDFC0D8E}"/>
              </a:ext>
            </a:extLst>
          </p:cNvPr>
          <p:cNvSpPr>
            <a:spLocks noGrp="1"/>
          </p:cNvSpPr>
          <p:nvPr>
            <p:ph type="title"/>
          </p:nvPr>
        </p:nvSpPr>
        <p:spPr/>
        <p:txBody>
          <a:bodyPr/>
          <a:lstStyle/>
          <a:p>
            <a:r>
              <a:rPr lang="en-US" dirty="0"/>
              <a:t>Crissa-Jean Chappell – SWAMP QUEEN</a:t>
            </a:r>
            <a:endParaRPr lang="en-US" dirty="0">
              <a:effectLst>
                <a:glow rad="127000">
                  <a:schemeClr val="tx1"/>
                </a:glow>
              </a:effectLst>
            </a:endParaRPr>
          </a:p>
        </p:txBody>
      </p:sp>
      <p:pic>
        <p:nvPicPr>
          <p:cNvPr id="5" name="Picture 4">
            <a:extLst>
              <a:ext uri="{FF2B5EF4-FFF2-40B4-BE49-F238E27FC236}">
                <a16:creationId xmlns:a16="http://schemas.microsoft.com/office/drawing/2014/main" id="{1235A790-5947-FE41-26F7-1CE077789D64}"/>
              </a:ext>
            </a:extLst>
          </p:cNvPr>
          <p:cNvPicPr>
            <a:picLocks noChangeAspect="1"/>
          </p:cNvPicPr>
          <p:nvPr/>
        </p:nvPicPr>
        <p:blipFill>
          <a:blip r:embed="rId2"/>
          <a:stretch>
            <a:fillRect/>
          </a:stretch>
        </p:blipFill>
        <p:spPr>
          <a:xfrm>
            <a:off x="7183952" y="1510041"/>
            <a:ext cx="4489316" cy="5106491"/>
          </a:xfrm>
          <a:prstGeom prst="rect">
            <a:avLst/>
          </a:prstGeom>
          <a:ln w="19050">
            <a:solidFill>
              <a:schemeClr val="accent1">
                <a:alpha val="50000"/>
              </a:schemeClr>
            </a:solidFill>
          </a:ln>
        </p:spPr>
      </p:pic>
      <p:sp>
        <p:nvSpPr>
          <p:cNvPr id="8" name="Content Placeholder 7">
            <a:extLst>
              <a:ext uri="{FF2B5EF4-FFF2-40B4-BE49-F238E27FC236}">
                <a16:creationId xmlns:a16="http://schemas.microsoft.com/office/drawing/2014/main" id="{1D4E0B49-7EDA-F6AF-4F0F-51A2B13615D6}"/>
              </a:ext>
            </a:extLst>
          </p:cNvPr>
          <p:cNvSpPr>
            <a:spLocks noGrp="1"/>
          </p:cNvSpPr>
          <p:nvPr>
            <p:ph idx="1"/>
          </p:nvPr>
        </p:nvSpPr>
        <p:spPr>
          <a:xfrm>
            <a:off x="946688" y="1887618"/>
            <a:ext cx="10515600" cy="4351338"/>
          </a:xfrm>
        </p:spPr>
        <p:txBody>
          <a:bodyPr/>
          <a:lstStyle/>
          <a:p>
            <a:pPr fontAlgn="t"/>
            <a:r>
              <a:rPr lang="en-US" dirty="0">
                <a:effectLst>
                  <a:glow rad="127000">
                    <a:schemeClr val="bg1"/>
                  </a:glow>
                </a:effectLst>
              </a:rPr>
              <a:t>Born in Miami, lives in Brooklyn</a:t>
            </a:r>
          </a:p>
          <a:p>
            <a:pPr fontAlgn="t"/>
            <a:r>
              <a:rPr lang="en-US" i="1" dirty="0">
                <a:effectLst>
                  <a:glow rad="127000">
                    <a:schemeClr val="bg1"/>
                  </a:glow>
                </a:effectLst>
              </a:rPr>
              <a:t>Never Leave Me Alone </a:t>
            </a:r>
            <a:r>
              <a:rPr lang="en-US" dirty="0">
                <a:effectLst>
                  <a:glow rad="127000">
                    <a:schemeClr val="bg1"/>
                  </a:glow>
                </a:effectLst>
              </a:rPr>
              <a:t>(Regal House)</a:t>
            </a:r>
          </a:p>
          <a:p>
            <a:pPr fontAlgn="t"/>
            <a:r>
              <a:rPr lang="en-US" dirty="0">
                <a:effectLst>
                  <a:glow rad="127000">
                    <a:schemeClr val="bg1"/>
                  </a:glow>
                </a:effectLst>
              </a:rPr>
              <a:t>Other award-winning novels</a:t>
            </a:r>
          </a:p>
          <a:p>
            <a:pPr fontAlgn="t"/>
            <a:r>
              <a:rPr lang="en-US" dirty="0">
                <a:effectLst>
                  <a:glow rad="127000">
                    <a:schemeClr val="bg1"/>
                  </a:glow>
                </a:effectLst>
              </a:rPr>
              <a:t>Florida weirdness shines in her writing</a:t>
            </a:r>
          </a:p>
          <a:p>
            <a:pPr fontAlgn="t"/>
            <a:r>
              <a:rPr lang="en-US" dirty="0">
                <a:effectLst>
                  <a:glow rad="127000">
                    <a:schemeClr val="bg1"/>
                  </a:glow>
                </a:effectLst>
              </a:rPr>
              <a:t>PhD, MFA, professor at Lehman College</a:t>
            </a:r>
          </a:p>
          <a:p>
            <a:pPr marL="0" indent="0">
              <a:buNone/>
            </a:pPr>
            <a:endParaRPr lang="en-US" dirty="0"/>
          </a:p>
        </p:txBody>
      </p:sp>
    </p:spTree>
    <p:extLst>
      <p:ext uri="{BB962C8B-B14F-4D97-AF65-F5344CB8AC3E}">
        <p14:creationId xmlns:p14="http://schemas.microsoft.com/office/powerpoint/2010/main" val="40082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dissolve">
                                      <p:cBhvr>
                                        <p:cTn id="15" dur="500"/>
                                        <p:tgtEl>
                                          <p:spTgt spid="8">
                                            <p:txEl>
                                              <p:pRg st="0" end="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dissolve">
                                      <p:cBhvr>
                                        <p:cTn id="18" dur="500"/>
                                        <p:tgtEl>
                                          <p:spTgt spid="8">
                                            <p:txEl>
                                              <p:pRg st="1" end="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dissolve">
                                      <p:cBhvr>
                                        <p:cTn id="21" dur="500"/>
                                        <p:tgtEl>
                                          <p:spTgt spid="8">
                                            <p:txEl>
                                              <p:pRg st="2" end="2"/>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Effect transition="in" filter="dissolve">
                                      <p:cBhvr>
                                        <p:cTn id="24" dur="500"/>
                                        <p:tgtEl>
                                          <p:spTgt spid="8">
                                            <p:txEl>
                                              <p:pRg st="3" end="3"/>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dissolv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08AA-BBC9-46FB-5E4A-FAC84A8A571A}"/>
              </a:ext>
            </a:extLst>
          </p:cNvPr>
          <p:cNvSpPr>
            <a:spLocks noGrp="1"/>
          </p:cNvSpPr>
          <p:nvPr>
            <p:ph type="title"/>
          </p:nvPr>
        </p:nvSpPr>
        <p:spPr/>
        <p:txBody>
          <a:bodyPr/>
          <a:lstStyle/>
          <a:p>
            <a:r>
              <a:rPr lang="en-US" dirty="0"/>
              <a:t>Ginger Pinholster – TURTLE WITCH</a:t>
            </a:r>
          </a:p>
        </p:txBody>
      </p:sp>
      <p:sp>
        <p:nvSpPr>
          <p:cNvPr id="3" name="Content Placeholder 2">
            <a:extLst>
              <a:ext uri="{FF2B5EF4-FFF2-40B4-BE49-F238E27FC236}">
                <a16:creationId xmlns:a16="http://schemas.microsoft.com/office/drawing/2014/main" id="{38DB9513-1CAA-763A-14F4-257DFC2D118E}"/>
              </a:ext>
            </a:extLst>
          </p:cNvPr>
          <p:cNvSpPr>
            <a:spLocks noGrp="1"/>
          </p:cNvSpPr>
          <p:nvPr>
            <p:ph idx="1"/>
          </p:nvPr>
        </p:nvSpPr>
        <p:spPr>
          <a:xfrm>
            <a:off x="838200" y="1825625"/>
            <a:ext cx="4631871" cy="3677104"/>
          </a:xfrm>
        </p:spPr>
        <p:txBody>
          <a:bodyPr>
            <a:normAutofit fontScale="92500" lnSpcReduction="10000"/>
          </a:bodyPr>
          <a:lstStyle/>
          <a:p>
            <a:pPr fontAlgn="t"/>
            <a:r>
              <a:rPr lang="en-US" dirty="0"/>
              <a:t>Lives in both Florida and New Mexico</a:t>
            </a:r>
          </a:p>
          <a:p>
            <a:pPr fontAlgn="t"/>
            <a:r>
              <a:rPr lang="en-US" i="1" dirty="0"/>
              <a:t>The Train to Santa Fe </a:t>
            </a:r>
            <a:r>
              <a:rPr lang="en-US" dirty="0"/>
              <a:t>(also from Regal House)</a:t>
            </a:r>
          </a:p>
          <a:p>
            <a:pPr fontAlgn="t"/>
            <a:r>
              <a:rPr lang="en-US" dirty="0"/>
              <a:t>Florida weirdness, check: </a:t>
            </a:r>
            <a:r>
              <a:rPr lang="en-US" i="1" dirty="0"/>
              <a:t>Snakes of St. Augustine</a:t>
            </a:r>
            <a:endParaRPr lang="en-US" dirty="0"/>
          </a:p>
          <a:p>
            <a:pPr fontAlgn="t"/>
            <a:r>
              <a:rPr lang="en-US" dirty="0"/>
              <a:t>Former adjunct and administrator, Embry-Riddle</a:t>
            </a:r>
          </a:p>
          <a:p>
            <a:pPr fontAlgn="t"/>
            <a:r>
              <a:rPr lang="en-US" dirty="0"/>
              <a:t>MFA, science writer = 40 yrs</a:t>
            </a:r>
          </a:p>
        </p:txBody>
      </p:sp>
      <p:pic>
        <p:nvPicPr>
          <p:cNvPr id="4" name="Picture 3">
            <a:extLst>
              <a:ext uri="{FF2B5EF4-FFF2-40B4-BE49-F238E27FC236}">
                <a16:creationId xmlns:a16="http://schemas.microsoft.com/office/drawing/2014/main" id="{9021DDB9-EB57-420C-1210-6092230402A8}"/>
              </a:ext>
            </a:extLst>
          </p:cNvPr>
          <p:cNvPicPr>
            <a:picLocks noChangeAspect="1"/>
          </p:cNvPicPr>
          <p:nvPr/>
        </p:nvPicPr>
        <p:blipFill>
          <a:blip r:embed="rId2"/>
          <a:stretch>
            <a:fillRect/>
          </a:stretch>
        </p:blipFill>
        <p:spPr>
          <a:xfrm>
            <a:off x="5470071" y="1825625"/>
            <a:ext cx="6512351" cy="3677104"/>
          </a:xfrm>
          <a:prstGeom prst="rect">
            <a:avLst/>
          </a:prstGeom>
          <a:ln w="19050">
            <a:solidFill>
              <a:schemeClr val="accent1">
                <a:alpha val="50000"/>
              </a:schemeClr>
            </a:solidFill>
          </a:ln>
        </p:spPr>
      </p:pic>
    </p:spTree>
    <p:extLst>
      <p:ext uri="{BB962C8B-B14F-4D97-AF65-F5344CB8AC3E}">
        <p14:creationId xmlns:p14="http://schemas.microsoft.com/office/powerpoint/2010/main" val="88104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dissolve">
                                      <p:cBhvr>
                                        <p:cTn id="21" dur="500"/>
                                        <p:tgtEl>
                                          <p:spTgt spid="3">
                                            <p:txEl>
                                              <p:pRg st="2" end="2"/>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dissolve">
                                      <p:cBhvr>
                                        <p:cTn id="24" dur="500"/>
                                        <p:tgtEl>
                                          <p:spTgt spid="3">
                                            <p:txEl>
                                              <p:pRg st="3" end="3"/>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CAC5-F78C-475B-027D-8A7A7A1DA22A}"/>
              </a:ext>
            </a:extLst>
          </p:cNvPr>
          <p:cNvSpPr>
            <a:spLocks noGrp="1"/>
          </p:cNvSpPr>
          <p:nvPr>
            <p:ph type="title"/>
          </p:nvPr>
        </p:nvSpPr>
        <p:spPr>
          <a:xfrm>
            <a:off x="838200" y="365126"/>
            <a:ext cx="5611586" cy="1202418"/>
          </a:xfrm>
        </p:spPr>
        <p:txBody>
          <a:bodyPr>
            <a:normAutofit fontScale="90000"/>
          </a:bodyPr>
          <a:lstStyle/>
          <a:p>
            <a:r>
              <a:rPr lang="en-US" dirty="0"/>
              <a:t>What do our books have in common?</a:t>
            </a:r>
          </a:p>
        </p:txBody>
      </p:sp>
      <p:sp>
        <p:nvSpPr>
          <p:cNvPr id="3" name="Content Placeholder 2">
            <a:extLst>
              <a:ext uri="{FF2B5EF4-FFF2-40B4-BE49-F238E27FC236}">
                <a16:creationId xmlns:a16="http://schemas.microsoft.com/office/drawing/2014/main" id="{06CFC409-3B2A-B03C-80E3-270E240ED544}"/>
              </a:ext>
            </a:extLst>
          </p:cNvPr>
          <p:cNvSpPr>
            <a:spLocks noGrp="1"/>
          </p:cNvSpPr>
          <p:nvPr>
            <p:ph idx="1"/>
          </p:nvPr>
        </p:nvSpPr>
        <p:spPr>
          <a:xfrm>
            <a:off x="838201" y="1890793"/>
            <a:ext cx="5454112" cy="4412036"/>
          </a:xfrm>
        </p:spPr>
        <p:txBody>
          <a:bodyPr/>
          <a:lstStyle/>
          <a:p>
            <a:r>
              <a:rPr lang="en-US" dirty="0"/>
              <a:t>The impacts of technology on people, culture, and community</a:t>
            </a:r>
          </a:p>
          <a:p>
            <a:r>
              <a:rPr lang="en-US" dirty="0"/>
              <a:t>Immersive setting as character</a:t>
            </a:r>
          </a:p>
        </p:txBody>
      </p:sp>
      <p:pic>
        <p:nvPicPr>
          <p:cNvPr id="4" name="Picture 3" descr="Category:Rockets - Wikimedia Commons">
            <a:extLst>
              <a:ext uri="{FF2B5EF4-FFF2-40B4-BE49-F238E27FC236}">
                <a16:creationId xmlns:a16="http://schemas.microsoft.com/office/drawing/2014/main" id="{1CCC9052-96C6-C9A0-12C7-50EE610772F7}"/>
              </a:ext>
            </a:extLst>
          </p:cNvPr>
          <p:cNvPicPr>
            <a:picLocks noChangeAspect="1"/>
          </p:cNvPicPr>
          <p:nvPr/>
        </p:nvPicPr>
        <p:blipFill>
          <a:blip r:embed="rId2"/>
          <a:stretch>
            <a:fillRect/>
          </a:stretch>
        </p:blipFill>
        <p:spPr>
          <a:xfrm>
            <a:off x="6449786" y="280653"/>
            <a:ext cx="5097322" cy="6398200"/>
          </a:xfrm>
          <a:prstGeom prst="rect">
            <a:avLst/>
          </a:prstGeom>
          <a:effectLst>
            <a:glow rad="228600">
              <a:schemeClr val="accent1">
                <a:alpha val="40000"/>
              </a:schemeClr>
            </a:glow>
          </a:effectLst>
        </p:spPr>
      </p:pic>
      <p:pic>
        <p:nvPicPr>
          <p:cNvPr id="5" name="Picture 4" descr="Chili Line - Wikipedia">
            <a:extLst>
              <a:ext uri="{FF2B5EF4-FFF2-40B4-BE49-F238E27FC236}">
                <a16:creationId xmlns:a16="http://schemas.microsoft.com/office/drawing/2014/main" id="{DA1673B5-CE77-D215-DCB4-2F15C88C0996}"/>
              </a:ext>
            </a:extLst>
          </p:cNvPr>
          <p:cNvPicPr>
            <a:picLocks noChangeAspect="1"/>
          </p:cNvPicPr>
          <p:nvPr/>
        </p:nvPicPr>
        <p:blipFill>
          <a:blip r:embed="rId3"/>
          <a:stretch>
            <a:fillRect/>
          </a:stretch>
        </p:blipFill>
        <p:spPr>
          <a:xfrm>
            <a:off x="1408889" y="3740859"/>
            <a:ext cx="4103343" cy="2937994"/>
          </a:xfrm>
          <a:prstGeom prst="rect">
            <a:avLst/>
          </a:prstGeom>
          <a:effectLst>
            <a:glow rad="228600">
              <a:schemeClr val="accent1">
                <a:alpha val="40000"/>
              </a:schemeClr>
            </a:glow>
          </a:effectLst>
        </p:spPr>
      </p:pic>
    </p:spTree>
    <p:extLst>
      <p:ext uri="{BB962C8B-B14F-4D97-AF65-F5344CB8AC3E}">
        <p14:creationId xmlns:p14="http://schemas.microsoft.com/office/powerpoint/2010/main" val="261848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dissolve">
                                      <p:cBhvr>
                                        <p:cTn id="22" dur="500"/>
                                        <p:tgtEl>
                                          <p:spTgt spid="3">
                                            <p:txEl>
                                              <p:pRg st="0" end="0"/>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dissolve">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CE2-8821-9277-DA55-E0F9632AA5B8}"/>
              </a:ext>
            </a:extLst>
          </p:cNvPr>
          <p:cNvSpPr>
            <a:spLocks noGrp="1"/>
          </p:cNvSpPr>
          <p:nvPr>
            <p:ph type="title"/>
          </p:nvPr>
        </p:nvSpPr>
        <p:spPr/>
        <p:txBody>
          <a:bodyPr/>
          <a:lstStyle/>
          <a:p>
            <a:r>
              <a:rPr lang="en-US" dirty="0"/>
              <a:t>Our boilerplates</a:t>
            </a:r>
          </a:p>
        </p:txBody>
      </p:sp>
      <p:pic>
        <p:nvPicPr>
          <p:cNvPr id="5" name="Content Placeholder 5">
            <a:extLst>
              <a:ext uri="{FF2B5EF4-FFF2-40B4-BE49-F238E27FC236}">
                <a16:creationId xmlns:a16="http://schemas.microsoft.com/office/drawing/2014/main" id="{7A0F6745-E85A-31DD-CF5A-B54421AB1A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67386" y="1690688"/>
            <a:ext cx="3257227" cy="4523926"/>
          </a:xfrm>
          <a:prstGeom prst="rect">
            <a:avLst/>
          </a:prstGeom>
          <a:effectLst>
            <a:glow rad="584200">
              <a:schemeClr val="accent1">
                <a:alpha val="40000"/>
              </a:schemeClr>
            </a:glow>
          </a:effectLst>
        </p:spPr>
      </p:pic>
    </p:spTree>
    <p:extLst>
      <p:ext uri="{BB962C8B-B14F-4D97-AF65-F5344CB8AC3E}">
        <p14:creationId xmlns:p14="http://schemas.microsoft.com/office/powerpoint/2010/main" val="214191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1BE78-E3F6-C193-A49A-80F9243E4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56368-425C-EA23-4215-0C6E2230C1BC}"/>
              </a:ext>
            </a:extLst>
          </p:cNvPr>
          <p:cNvSpPr>
            <a:spLocks noGrp="1"/>
          </p:cNvSpPr>
          <p:nvPr>
            <p:ph type="title"/>
          </p:nvPr>
        </p:nvSpPr>
        <p:spPr/>
        <p:txBody>
          <a:bodyPr/>
          <a:lstStyle/>
          <a:p>
            <a:r>
              <a:rPr lang="en-US" dirty="0"/>
              <a:t>Our boilerplates</a:t>
            </a:r>
          </a:p>
        </p:txBody>
      </p:sp>
      <p:pic>
        <p:nvPicPr>
          <p:cNvPr id="7" name="Content Placeholder 6">
            <a:extLst>
              <a:ext uri="{FF2B5EF4-FFF2-40B4-BE49-F238E27FC236}">
                <a16:creationId xmlns:a16="http://schemas.microsoft.com/office/drawing/2014/main" id="{162EBA49-934E-8828-A8C1-8F45FDB640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34086" y="1545787"/>
            <a:ext cx="3054837" cy="4653535"/>
          </a:xfrm>
          <a:prstGeom prst="rect">
            <a:avLst/>
          </a:prstGeom>
          <a:effectLst>
            <a:glow rad="584200">
              <a:schemeClr val="accent1">
                <a:alpha val="40000"/>
              </a:schemeClr>
            </a:glow>
          </a:effectLst>
        </p:spPr>
      </p:pic>
    </p:spTree>
    <p:extLst>
      <p:ext uri="{BB962C8B-B14F-4D97-AF65-F5344CB8AC3E}">
        <p14:creationId xmlns:p14="http://schemas.microsoft.com/office/powerpoint/2010/main" val="112083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1A036-DEB6-A23B-6828-8C19F63A4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779A3-DBAE-5F7E-18D3-312943C043E5}"/>
              </a:ext>
            </a:extLst>
          </p:cNvPr>
          <p:cNvSpPr>
            <a:spLocks noGrp="1"/>
          </p:cNvSpPr>
          <p:nvPr>
            <p:ph type="title"/>
          </p:nvPr>
        </p:nvSpPr>
        <p:spPr/>
        <p:txBody>
          <a:bodyPr/>
          <a:lstStyle/>
          <a:p>
            <a:r>
              <a:rPr lang="en-US" dirty="0"/>
              <a:t>Fan-girl time: My blurb of </a:t>
            </a:r>
            <a:r>
              <a:rPr lang="en-US" i="1" dirty="0"/>
              <a:t>NLMA</a:t>
            </a:r>
            <a:endParaRPr lang="en-US" dirty="0"/>
          </a:p>
        </p:txBody>
      </p:sp>
      <p:sp>
        <p:nvSpPr>
          <p:cNvPr id="4" name="Content Placeholder 3">
            <a:extLst>
              <a:ext uri="{FF2B5EF4-FFF2-40B4-BE49-F238E27FC236}">
                <a16:creationId xmlns:a16="http://schemas.microsoft.com/office/drawing/2014/main" id="{8818283D-51CA-8A2B-A8B2-AF84A4A990A9}"/>
              </a:ext>
            </a:extLst>
          </p:cNvPr>
          <p:cNvSpPr>
            <a:spLocks noGrp="1"/>
          </p:cNvSpPr>
          <p:nvPr>
            <p:ph idx="1"/>
          </p:nvPr>
        </p:nvSpPr>
        <p:spPr>
          <a:xfrm>
            <a:off x="838200" y="1690688"/>
            <a:ext cx="10515600" cy="4486275"/>
          </a:xfrm>
        </p:spPr>
        <p:txBody>
          <a:bodyPr>
            <a:normAutofit/>
          </a:bodyPr>
          <a:lstStyle/>
          <a:p>
            <a:pPr marL="0" indent="0">
              <a:buNone/>
            </a:pPr>
            <a:r>
              <a:rPr lang="en-US" dirty="0"/>
              <a:t>Crissa-Jean Chappell’s stunningly vivid, emotionally wrenching YA thriller, focused on a teen girl in peril, raises important questions about social media addiction and the true human impacts of economic disparity. </a:t>
            </a:r>
          </a:p>
          <a:p>
            <a:pPr marL="0" indent="0">
              <a:buNone/>
            </a:pPr>
            <a:r>
              <a:rPr lang="en-US" dirty="0"/>
              <a:t>At a relentlessly suspenseful pace, </a:t>
            </a:r>
            <a:r>
              <a:rPr lang="en-US" i="1" dirty="0"/>
              <a:t>Never Leave Me Alone </a:t>
            </a:r>
            <a:r>
              <a:rPr lang="en-US" dirty="0"/>
              <a:t>exquisitely renders the stark contrast between Florida’s glittering Space Coast wealth and decaying fringes, where creative, traumatized Riley-Jane struggles to survive …</a:t>
            </a:r>
          </a:p>
          <a:p>
            <a:pPr marL="0" indent="0">
              <a:buNone/>
            </a:pPr>
            <a:endParaRPr lang="en-US" dirty="0"/>
          </a:p>
        </p:txBody>
      </p:sp>
    </p:spTree>
    <p:extLst>
      <p:ext uri="{BB962C8B-B14F-4D97-AF65-F5344CB8AC3E}">
        <p14:creationId xmlns:p14="http://schemas.microsoft.com/office/powerpoint/2010/main" val="100534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dissolve">
                                      <p:cBhvr>
                                        <p:cTn id="10" dur="500"/>
                                        <p:tgtEl>
                                          <p:spTgt spid="4">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F1AD1-0240-21CF-7016-48BE5FFC4B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CD169-C218-AFFF-A7A3-7779DD22B8E9}"/>
              </a:ext>
            </a:extLst>
          </p:cNvPr>
          <p:cNvSpPr>
            <a:spLocks noGrp="1"/>
          </p:cNvSpPr>
          <p:nvPr>
            <p:ph type="title"/>
          </p:nvPr>
        </p:nvSpPr>
        <p:spPr/>
        <p:txBody>
          <a:bodyPr/>
          <a:lstStyle/>
          <a:p>
            <a:r>
              <a:rPr lang="en-US" dirty="0"/>
              <a:t>My blurb of </a:t>
            </a:r>
            <a:r>
              <a:rPr lang="en-US" i="1" dirty="0"/>
              <a:t>NLMA - </a:t>
            </a:r>
            <a:r>
              <a:rPr lang="en-US" dirty="0"/>
              <a:t>continued</a:t>
            </a:r>
          </a:p>
        </p:txBody>
      </p:sp>
      <p:sp>
        <p:nvSpPr>
          <p:cNvPr id="4" name="Content Placeholder 3">
            <a:extLst>
              <a:ext uri="{FF2B5EF4-FFF2-40B4-BE49-F238E27FC236}">
                <a16:creationId xmlns:a16="http://schemas.microsoft.com/office/drawing/2014/main" id="{7C358FCC-52B5-278E-1013-67B7A9994BDF}"/>
              </a:ext>
            </a:extLst>
          </p:cNvPr>
          <p:cNvSpPr>
            <a:spLocks noGrp="1"/>
          </p:cNvSpPr>
          <p:nvPr>
            <p:ph idx="1"/>
          </p:nvPr>
        </p:nvSpPr>
        <p:spPr>
          <a:xfrm>
            <a:off x="838200" y="1690688"/>
            <a:ext cx="10515600" cy="4486275"/>
          </a:xfrm>
        </p:spPr>
        <p:txBody>
          <a:bodyPr>
            <a:normAutofit/>
          </a:bodyPr>
          <a:lstStyle/>
          <a:p>
            <a:pPr marL="0" indent="0">
              <a:buNone/>
            </a:pPr>
            <a:r>
              <a:rPr lang="en-US" dirty="0"/>
              <a:t>It’s a land where rockets pop off like corks, while on the ground, the air is thick with fried Twinkies and bull-riding pens … </a:t>
            </a:r>
          </a:p>
          <a:p>
            <a:pPr marL="0" indent="0">
              <a:buNone/>
            </a:pPr>
            <a:r>
              <a:rPr lang="en-US" dirty="0"/>
              <a:t>Chappell masterfully serves up a mysterious roller coaster ride full of twists and turns that will keep readers eager to learn what happened, “who done it,” and whether her irresistible young protagonist will be able to overcome adversity. </a:t>
            </a:r>
          </a:p>
          <a:p>
            <a:pPr marL="0" indent="0">
              <a:buNone/>
            </a:pPr>
            <a:r>
              <a:rPr lang="en-US" dirty="0"/>
              <a:t>Every sentence is a heartbreaking, vivid jewel, thanks to the author’s astonishingly precise descriptive powers.</a:t>
            </a:r>
          </a:p>
          <a:p>
            <a:pPr marL="0" indent="0">
              <a:buNone/>
            </a:pPr>
            <a:endParaRPr lang="en-US" dirty="0"/>
          </a:p>
        </p:txBody>
      </p:sp>
    </p:spTree>
    <p:extLst>
      <p:ext uri="{BB962C8B-B14F-4D97-AF65-F5344CB8AC3E}">
        <p14:creationId xmlns:p14="http://schemas.microsoft.com/office/powerpoint/2010/main" val="276639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ssolve">
                                      <p:cBhvr>
                                        <p:cTn id="10" dur="500"/>
                                        <p:tgtEl>
                                          <p:spTgt spid="4">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dissolve">
                                      <p:cBhvr>
                                        <p:cTn id="13" dur="500"/>
                                        <p:tgtEl>
                                          <p:spTgt spid="4">
                                            <p:txEl>
                                              <p:pRg st="1" end="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dissolv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a:extLst>
            <a:ext uri="{FF2B5EF4-FFF2-40B4-BE49-F238E27FC236}">
              <a16:creationId xmlns:a16="http://schemas.microsoft.com/office/drawing/2014/main" id="{4D3C99C1-5028-87B2-5547-6FA93233F3F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F19E4EB-7977-B71F-A195-B637C5880251}"/>
              </a:ext>
            </a:extLst>
          </p:cNvPr>
          <p:cNvSpPr>
            <a:spLocks noGrp="1"/>
          </p:cNvSpPr>
          <p:nvPr>
            <p:ph type="title"/>
          </p:nvPr>
        </p:nvSpPr>
        <p:spPr/>
        <p:txBody>
          <a:bodyPr/>
          <a:lstStyle/>
          <a:p>
            <a:r>
              <a:rPr lang="en-US" dirty="0"/>
              <a:t>“Hey, Ginger, why did you write your book?”</a:t>
            </a:r>
          </a:p>
        </p:txBody>
      </p:sp>
      <p:sp>
        <p:nvSpPr>
          <p:cNvPr id="10" name="TextBox 9">
            <a:extLst>
              <a:ext uri="{FF2B5EF4-FFF2-40B4-BE49-F238E27FC236}">
                <a16:creationId xmlns:a16="http://schemas.microsoft.com/office/drawing/2014/main" id="{D18377E4-BDB2-40AA-8BDF-D375A3DC251D}"/>
              </a:ext>
            </a:extLst>
          </p:cNvPr>
          <p:cNvSpPr txBox="1"/>
          <p:nvPr/>
        </p:nvSpPr>
        <p:spPr>
          <a:xfrm>
            <a:off x="7082725" y="2006599"/>
            <a:ext cx="4572000" cy="523220"/>
          </a:xfrm>
          <a:prstGeom prst="rect">
            <a:avLst/>
          </a:prstGeom>
          <a:noFill/>
        </p:spPr>
        <p:txBody>
          <a:bodyPr wrap="square" rtlCol="0">
            <a:spAutoFit/>
          </a:bodyPr>
          <a:lstStyle/>
          <a:p>
            <a:endParaRPr lang="en-US" sz="2800" dirty="0"/>
          </a:p>
        </p:txBody>
      </p:sp>
      <p:pic>
        <p:nvPicPr>
          <p:cNvPr id="11" name="Picture 10">
            <a:extLst>
              <a:ext uri="{FF2B5EF4-FFF2-40B4-BE49-F238E27FC236}">
                <a16:creationId xmlns:a16="http://schemas.microsoft.com/office/drawing/2014/main" id="{9F554605-1C52-BE1C-4486-DB3D467EDC31}"/>
              </a:ext>
            </a:extLst>
          </p:cNvPr>
          <p:cNvPicPr>
            <a:picLocks noChangeAspect="1"/>
          </p:cNvPicPr>
          <p:nvPr/>
        </p:nvPicPr>
        <p:blipFill>
          <a:blip r:embed="rId2"/>
          <a:stretch>
            <a:fillRect/>
          </a:stretch>
        </p:blipFill>
        <p:spPr>
          <a:xfrm>
            <a:off x="1902663" y="1568871"/>
            <a:ext cx="2994802" cy="4713749"/>
          </a:xfrm>
          <a:prstGeom prst="rect">
            <a:avLst/>
          </a:prstGeom>
          <a:effectLst>
            <a:glow rad="431800">
              <a:schemeClr val="accent1">
                <a:alpha val="40000"/>
              </a:schemeClr>
            </a:glow>
          </a:effectLst>
        </p:spPr>
      </p:pic>
      <p:pic>
        <p:nvPicPr>
          <p:cNvPr id="12" name="Picture 11" descr="New Mexico Cowboys">
            <a:extLst>
              <a:ext uri="{FF2B5EF4-FFF2-40B4-BE49-F238E27FC236}">
                <a16:creationId xmlns:a16="http://schemas.microsoft.com/office/drawing/2014/main" id="{CC2A587D-E6B2-096A-1F64-4E6B5A7BB974}"/>
              </a:ext>
            </a:extLst>
          </p:cNvPr>
          <p:cNvPicPr>
            <a:picLocks noChangeAspect="1"/>
          </p:cNvPicPr>
          <p:nvPr/>
        </p:nvPicPr>
        <p:blipFill>
          <a:blip r:embed="rId3"/>
          <a:stretch>
            <a:fillRect/>
          </a:stretch>
        </p:blipFill>
        <p:spPr>
          <a:xfrm>
            <a:off x="7439186" y="1568871"/>
            <a:ext cx="2997200" cy="4597400"/>
          </a:xfrm>
          <a:prstGeom prst="rect">
            <a:avLst/>
          </a:prstGeom>
          <a:effectLst>
            <a:glow rad="431800">
              <a:schemeClr val="accent1">
                <a:alpha val="40000"/>
              </a:schemeClr>
            </a:glow>
          </a:effectLst>
        </p:spPr>
      </p:pic>
      <p:sp>
        <p:nvSpPr>
          <p:cNvPr id="13" name="TextBox 12">
            <a:extLst>
              <a:ext uri="{FF2B5EF4-FFF2-40B4-BE49-F238E27FC236}">
                <a16:creationId xmlns:a16="http://schemas.microsoft.com/office/drawing/2014/main" id="{0213ADD4-D854-04F0-EDA0-1FC0BC9685F5}"/>
              </a:ext>
            </a:extLst>
          </p:cNvPr>
          <p:cNvSpPr txBox="1"/>
          <p:nvPr/>
        </p:nvSpPr>
        <p:spPr>
          <a:xfrm>
            <a:off x="2479729" y="6308209"/>
            <a:ext cx="3254644" cy="369332"/>
          </a:xfrm>
          <a:prstGeom prst="rect">
            <a:avLst/>
          </a:prstGeom>
          <a:noFill/>
        </p:spPr>
        <p:txBody>
          <a:bodyPr wrap="square" rtlCol="0">
            <a:spAutoFit/>
          </a:bodyPr>
          <a:lstStyle/>
          <a:p>
            <a:r>
              <a:rPr lang="en-US" dirty="0"/>
              <a:t>Craft workshop</a:t>
            </a:r>
          </a:p>
        </p:txBody>
      </p:sp>
      <p:sp>
        <p:nvSpPr>
          <p:cNvPr id="14" name="TextBox 13">
            <a:extLst>
              <a:ext uri="{FF2B5EF4-FFF2-40B4-BE49-F238E27FC236}">
                <a16:creationId xmlns:a16="http://schemas.microsoft.com/office/drawing/2014/main" id="{38D20FBE-A4A7-BAA2-3B0B-3E30ECAD6515}"/>
              </a:ext>
            </a:extLst>
          </p:cNvPr>
          <p:cNvSpPr txBox="1"/>
          <p:nvPr/>
        </p:nvSpPr>
        <p:spPr>
          <a:xfrm>
            <a:off x="7870125" y="6308209"/>
            <a:ext cx="2997200" cy="369332"/>
          </a:xfrm>
          <a:prstGeom prst="rect">
            <a:avLst/>
          </a:prstGeom>
          <a:noFill/>
        </p:spPr>
        <p:txBody>
          <a:bodyPr wrap="square" rtlCol="0">
            <a:spAutoFit/>
          </a:bodyPr>
          <a:lstStyle/>
          <a:p>
            <a:r>
              <a:rPr lang="en-US" dirty="0"/>
              <a:t>Cute cowboy</a:t>
            </a:r>
          </a:p>
        </p:txBody>
      </p:sp>
    </p:spTree>
    <p:extLst>
      <p:ext uri="{BB962C8B-B14F-4D97-AF65-F5344CB8AC3E}">
        <p14:creationId xmlns:p14="http://schemas.microsoft.com/office/powerpoint/2010/main" val="381302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37"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900" decel="100000" fill="hold"/>
                                        <p:tgtEl>
                                          <p:spTgt spid="12"/>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a:extLst>
            <a:ext uri="{FF2B5EF4-FFF2-40B4-BE49-F238E27FC236}">
              <a16:creationId xmlns:a16="http://schemas.microsoft.com/office/drawing/2014/main" id="{B999AB97-732B-DB7C-41FB-8D448F195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826C98-F7EB-55FA-6C01-051FAAF702F5}"/>
              </a:ext>
            </a:extLst>
          </p:cNvPr>
          <p:cNvSpPr>
            <a:spLocks noGrp="1"/>
          </p:cNvSpPr>
          <p:nvPr>
            <p:ph type="title"/>
          </p:nvPr>
        </p:nvSpPr>
        <p:spPr>
          <a:xfrm>
            <a:off x="838200" y="365125"/>
            <a:ext cx="10515600" cy="1325563"/>
          </a:xfrm>
        </p:spPr>
        <p:txBody>
          <a:bodyPr/>
          <a:lstStyle/>
          <a:p>
            <a:r>
              <a:rPr lang="en-US" dirty="0"/>
              <a:t>A reading from </a:t>
            </a:r>
            <a:r>
              <a:rPr lang="en-US" i="1" dirty="0"/>
              <a:t>The Train to Santa Fe</a:t>
            </a:r>
            <a:endParaRPr lang="en-US" dirty="0"/>
          </a:p>
        </p:txBody>
      </p:sp>
      <p:sp>
        <p:nvSpPr>
          <p:cNvPr id="3" name="Content Placeholder 3">
            <a:extLst>
              <a:ext uri="{FF2B5EF4-FFF2-40B4-BE49-F238E27FC236}">
                <a16:creationId xmlns:a16="http://schemas.microsoft.com/office/drawing/2014/main" id="{11E11277-FCCC-B7C9-78D7-CFEBBBC5339B}"/>
              </a:ext>
            </a:extLst>
          </p:cNvPr>
          <p:cNvSpPr>
            <a:spLocks noGrp="1"/>
          </p:cNvSpPr>
          <p:nvPr>
            <p:ph idx="1"/>
          </p:nvPr>
        </p:nvSpPr>
        <p:spPr>
          <a:xfrm>
            <a:off x="838200" y="1690688"/>
            <a:ext cx="10515600" cy="4486275"/>
          </a:xfrm>
        </p:spPr>
        <p:txBody>
          <a:bodyPr>
            <a:normAutofit/>
          </a:bodyPr>
          <a:lstStyle/>
          <a:p>
            <a:pPr marL="0" indent="0">
              <a:buNone/>
            </a:pPr>
            <a:r>
              <a:rPr lang="en-US" dirty="0"/>
              <a:t>This novel is fundamentally a love story, so I’m going to read from a romantic scene.</a:t>
            </a:r>
          </a:p>
          <a:p>
            <a:pPr marL="0" indent="0">
              <a:buNone/>
            </a:pPr>
            <a:endParaRPr lang="en-US" dirty="0"/>
          </a:p>
          <a:p>
            <a:pPr marL="0" indent="0">
              <a:buNone/>
            </a:pPr>
            <a:r>
              <a:rPr lang="en-US" dirty="0"/>
              <a:t>Here, Jonah is on a blind date with a wounded veteran named Jemi.</a:t>
            </a:r>
          </a:p>
          <a:p>
            <a:pPr marL="0" indent="0">
              <a:buNone/>
            </a:pPr>
            <a:endParaRPr lang="en-US" dirty="0"/>
          </a:p>
          <a:p>
            <a:pPr marL="0" indent="0">
              <a:buNone/>
            </a:pPr>
            <a:r>
              <a:rPr lang="en-US" dirty="0"/>
              <a:t>More than anything, Jemi wants to climb a certain mountain to reclaim her sense of wholeness.</a:t>
            </a:r>
          </a:p>
          <a:p>
            <a:pPr marL="0" indent="0">
              <a:buNone/>
            </a:pPr>
            <a:endParaRPr lang="en-US" dirty="0"/>
          </a:p>
          <a:p>
            <a:pPr marL="0" indent="0">
              <a:buNone/>
            </a:pPr>
            <a:r>
              <a:rPr lang="en-US" dirty="0"/>
              <a:t>To do this, she needs Jonah’s help … This scene is in Jonah’s POV.</a:t>
            </a:r>
          </a:p>
        </p:txBody>
      </p:sp>
    </p:spTree>
    <p:extLst>
      <p:ext uri="{BB962C8B-B14F-4D97-AF65-F5344CB8AC3E}">
        <p14:creationId xmlns:p14="http://schemas.microsoft.com/office/powerpoint/2010/main" val="2452983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a:extLst>
            <a:ext uri="{FF2B5EF4-FFF2-40B4-BE49-F238E27FC236}">
              <a16:creationId xmlns:a16="http://schemas.microsoft.com/office/drawing/2014/main" id="{6E87237C-EC22-6646-5DA5-491B39CCE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507C2-5F1B-8FB4-51CE-DA0AF595FE86}"/>
              </a:ext>
            </a:extLst>
          </p:cNvPr>
          <p:cNvSpPr>
            <a:spLocks noGrp="1"/>
          </p:cNvSpPr>
          <p:nvPr>
            <p:ph type="title"/>
          </p:nvPr>
        </p:nvSpPr>
        <p:spPr>
          <a:xfrm>
            <a:off x="838200" y="681037"/>
            <a:ext cx="10515600" cy="1325563"/>
          </a:xfrm>
        </p:spPr>
        <p:txBody>
          <a:bodyPr>
            <a:normAutofit fontScale="90000"/>
          </a:bodyPr>
          <a:lstStyle/>
          <a:p>
            <a:r>
              <a:rPr lang="en-US" dirty="0"/>
              <a:t>The impacts of technology on people, culture, and community</a:t>
            </a:r>
            <a:br>
              <a:rPr lang="en-US" dirty="0"/>
            </a:br>
            <a:endParaRPr lang="en-US" dirty="0"/>
          </a:p>
        </p:txBody>
      </p:sp>
      <p:sp>
        <p:nvSpPr>
          <p:cNvPr id="3" name="Content Placeholder 3">
            <a:extLst>
              <a:ext uri="{FF2B5EF4-FFF2-40B4-BE49-F238E27FC236}">
                <a16:creationId xmlns:a16="http://schemas.microsoft.com/office/drawing/2014/main" id="{DCFCABBE-AB19-0880-8FE8-7A1E7F4583F8}"/>
              </a:ext>
            </a:extLst>
          </p:cNvPr>
          <p:cNvSpPr>
            <a:spLocks noGrp="1"/>
          </p:cNvSpPr>
          <p:nvPr>
            <p:ph idx="1"/>
          </p:nvPr>
        </p:nvSpPr>
        <p:spPr>
          <a:xfrm>
            <a:off x="838200" y="2006600"/>
            <a:ext cx="10515600" cy="4394200"/>
          </a:xfrm>
        </p:spPr>
        <p:txBody>
          <a:bodyPr>
            <a:normAutofit/>
          </a:bodyPr>
          <a:lstStyle/>
          <a:p>
            <a:pPr marL="0" indent="0">
              <a:buNone/>
            </a:pPr>
            <a:r>
              <a:rPr lang="en-US" dirty="0"/>
              <a:t>In </a:t>
            </a:r>
            <a:r>
              <a:rPr lang="en-US" i="1" dirty="0"/>
              <a:t>NLMA, </a:t>
            </a:r>
            <a:r>
              <a:rPr lang="en-US" dirty="0"/>
              <a:t>seventeen-year-old Birdie’s waiting for a rocket launch in her dying Florida beach town when you write this:</a:t>
            </a:r>
          </a:p>
          <a:p>
            <a:pPr marL="0" indent="0">
              <a:buNone/>
            </a:pPr>
            <a:endParaRPr lang="en-US" dirty="0"/>
          </a:p>
          <a:p>
            <a:pPr marL="457200" lvl="1" indent="0">
              <a:buNone/>
            </a:pPr>
            <a:r>
              <a:rPr lang="en-US" sz="2800" dirty="0">
                <a:solidFill>
                  <a:schemeClr val="bg1"/>
                </a:solidFill>
              </a:rPr>
              <a:t>“The moon is a thin blade above the sea wall. As I move toward the boardwalk, I think about that American flag the astronauts left behind. Maybe it crumbled into dust. Or maybe it’s still there, bleached white and waving in surrender.”</a:t>
            </a:r>
          </a:p>
          <a:p>
            <a:pPr marL="0" indent="0">
              <a:buNone/>
            </a:pPr>
            <a:endParaRPr lang="en-US" dirty="0"/>
          </a:p>
          <a:p>
            <a:pPr marL="0" indent="0">
              <a:buNone/>
            </a:pPr>
            <a:r>
              <a:rPr lang="en-US" dirty="0"/>
              <a:t>The arrival of rockets to the Space Coast has a profound impact on the people who live there – and get left behind by the economic boom.</a:t>
            </a:r>
          </a:p>
        </p:txBody>
      </p:sp>
    </p:spTree>
    <p:extLst>
      <p:ext uri="{BB962C8B-B14F-4D97-AF65-F5344CB8AC3E}">
        <p14:creationId xmlns:p14="http://schemas.microsoft.com/office/powerpoint/2010/main" val="141240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dissolve">
                                      <p:cBhvr>
                                        <p:cTn id="13" dur="500"/>
                                        <p:tgtEl>
                                          <p:spTgt spid="3">
                                            <p:txEl>
                                              <p:pRg st="4" end="4"/>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60000"/>
                <a:lumOff val="40000"/>
              </a:schemeClr>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a:extLst>
            <a:ext uri="{FF2B5EF4-FFF2-40B4-BE49-F238E27FC236}">
              <a16:creationId xmlns:a16="http://schemas.microsoft.com/office/drawing/2014/main" id="{F7A6C2D0-FABE-07F5-D259-9594D1A73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626D68-319D-7414-A23B-716DE62B6354}"/>
              </a:ext>
            </a:extLst>
          </p:cNvPr>
          <p:cNvSpPr>
            <a:spLocks noGrp="1"/>
          </p:cNvSpPr>
          <p:nvPr>
            <p:ph type="title"/>
          </p:nvPr>
        </p:nvSpPr>
        <p:spPr>
          <a:xfrm>
            <a:off x="838200" y="681037"/>
            <a:ext cx="10515600" cy="1325563"/>
          </a:xfrm>
        </p:spPr>
        <p:txBody>
          <a:bodyPr>
            <a:normAutofit fontScale="90000"/>
          </a:bodyPr>
          <a:lstStyle/>
          <a:p>
            <a:r>
              <a:rPr lang="en-US" dirty="0"/>
              <a:t>The impacts of technology on people, culture, and community</a:t>
            </a:r>
            <a:br>
              <a:rPr lang="en-US" dirty="0"/>
            </a:br>
            <a:endParaRPr lang="en-US" dirty="0"/>
          </a:p>
        </p:txBody>
      </p:sp>
      <p:sp>
        <p:nvSpPr>
          <p:cNvPr id="3" name="Content Placeholder 3">
            <a:extLst>
              <a:ext uri="{FF2B5EF4-FFF2-40B4-BE49-F238E27FC236}">
                <a16:creationId xmlns:a16="http://schemas.microsoft.com/office/drawing/2014/main" id="{E453E0F2-5028-7A74-FF7A-A6143F4C1872}"/>
              </a:ext>
            </a:extLst>
          </p:cNvPr>
          <p:cNvSpPr>
            <a:spLocks noGrp="1"/>
          </p:cNvSpPr>
          <p:nvPr>
            <p:ph idx="1"/>
          </p:nvPr>
        </p:nvSpPr>
        <p:spPr>
          <a:xfrm>
            <a:off x="838200" y="2006600"/>
            <a:ext cx="10515600" cy="4394200"/>
          </a:xfrm>
        </p:spPr>
        <p:txBody>
          <a:bodyPr>
            <a:normAutofit/>
          </a:bodyPr>
          <a:lstStyle/>
          <a:p>
            <a:pPr marL="0" indent="0">
              <a:buNone/>
            </a:pPr>
            <a:r>
              <a:rPr lang="en-US" dirty="0"/>
              <a:t>In </a:t>
            </a:r>
            <a:r>
              <a:rPr lang="en-US" i="1" dirty="0"/>
              <a:t>Train, </a:t>
            </a:r>
            <a:r>
              <a:rPr lang="en-US" dirty="0"/>
              <a:t>a young Tewa potter boards one of the first trains to Santa Fe, triggering generational impacts. Decades later, her granddaughter remembers the story:</a:t>
            </a:r>
          </a:p>
          <a:p>
            <a:pPr marL="0" indent="0">
              <a:buNone/>
            </a:pPr>
            <a:endParaRPr lang="en-US" dirty="0"/>
          </a:p>
          <a:p>
            <a:pPr marL="457200" lvl="1" indent="0">
              <a:buNone/>
            </a:pPr>
            <a:r>
              <a:rPr lang="en-US" sz="2800" dirty="0">
                <a:solidFill>
                  <a:schemeClr val="bg1"/>
                </a:solidFill>
              </a:rPr>
              <a:t>“When the iron horse first rocketed </a:t>
            </a:r>
            <a:r>
              <a:rPr lang="en-US" sz="2800">
                <a:solidFill>
                  <a:schemeClr val="bg1"/>
                </a:solidFill>
              </a:rPr>
              <a:t>into Espa</a:t>
            </a:r>
            <a:r>
              <a:rPr lang="en-US" sz="2800">
                <a:solidFill>
                  <a:schemeClr val="bg1"/>
                </a:solidFill>
                <a:latin typeface="Times New Roman" panose="02020603050405020304" pitchFamily="18" charset="0"/>
                <a:cs typeface="Times New Roman" panose="02020603050405020304" pitchFamily="18" charset="0"/>
              </a:rPr>
              <a:t>ñ</a:t>
            </a:r>
            <a:r>
              <a:rPr lang="en-US" sz="2800">
                <a:solidFill>
                  <a:schemeClr val="bg1"/>
                </a:solidFill>
              </a:rPr>
              <a:t>ola</a:t>
            </a:r>
            <a:r>
              <a:rPr lang="en-US" sz="2800" dirty="0">
                <a:solidFill>
                  <a:schemeClr val="bg1"/>
                </a:solidFill>
              </a:rPr>
              <a:t>, silver rods pumping, spewing clouds of fire and steam until Chenoa, at sixteen, worried her ears might bleed, she had never seen anything so sure of itself, and the prospect of seeing another part of New Mexico left her dry-mouthed with desire.”</a:t>
            </a:r>
          </a:p>
          <a:p>
            <a:pPr marL="0" indent="0">
              <a:buNone/>
            </a:pPr>
            <a:endParaRPr lang="en-US" dirty="0"/>
          </a:p>
        </p:txBody>
      </p:sp>
    </p:spTree>
    <p:extLst>
      <p:ext uri="{BB962C8B-B14F-4D97-AF65-F5344CB8AC3E}">
        <p14:creationId xmlns:p14="http://schemas.microsoft.com/office/powerpoint/2010/main" val="63403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a:extLst>
            <a:ext uri="{FF2B5EF4-FFF2-40B4-BE49-F238E27FC236}">
              <a16:creationId xmlns:a16="http://schemas.microsoft.com/office/drawing/2014/main" id="{F4CE13C9-714D-70B2-5D4D-1F1FFAE17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C34552-F48A-A551-6838-F287FEF701CF}"/>
              </a:ext>
            </a:extLst>
          </p:cNvPr>
          <p:cNvSpPr>
            <a:spLocks noGrp="1"/>
          </p:cNvSpPr>
          <p:nvPr>
            <p:ph type="title"/>
          </p:nvPr>
        </p:nvSpPr>
        <p:spPr>
          <a:xfrm>
            <a:off x="838200" y="681037"/>
            <a:ext cx="10515600" cy="1325563"/>
          </a:xfrm>
        </p:spPr>
        <p:txBody>
          <a:bodyPr>
            <a:normAutofit/>
          </a:bodyPr>
          <a:lstStyle/>
          <a:p>
            <a:r>
              <a:rPr lang="en-US" dirty="0"/>
              <a:t>Let’s talk about the Chili Line (1887 – 1941)</a:t>
            </a:r>
            <a:br>
              <a:rPr lang="en-US" dirty="0"/>
            </a:br>
            <a:endParaRPr lang="en-US" dirty="0"/>
          </a:p>
        </p:txBody>
      </p:sp>
      <p:pic>
        <p:nvPicPr>
          <p:cNvPr id="5" name="Content Placeholder 4">
            <a:extLst>
              <a:ext uri="{FF2B5EF4-FFF2-40B4-BE49-F238E27FC236}">
                <a16:creationId xmlns:a16="http://schemas.microsoft.com/office/drawing/2014/main" id="{DAB747B3-6FC5-2F51-FFFC-26B2DE695C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8160" y="1636003"/>
            <a:ext cx="8595680" cy="4718302"/>
          </a:xfrm>
          <a:prstGeom prst="rect">
            <a:avLst/>
          </a:prstGeom>
          <a:effectLst>
            <a:outerShdw blurRad="647700" dist="50800" dir="5400000" algn="ctr" rotWithShape="0">
              <a:srgbClr val="000000">
                <a:alpha val="53000"/>
              </a:srgbClr>
            </a:outerShdw>
          </a:effectLst>
        </p:spPr>
      </p:pic>
    </p:spTree>
    <p:extLst>
      <p:ext uri="{BB962C8B-B14F-4D97-AF65-F5344CB8AC3E}">
        <p14:creationId xmlns:p14="http://schemas.microsoft.com/office/powerpoint/2010/main" val="513577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6000">
              <a:schemeClr val="accent4">
                <a:lumMod val="95000"/>
                <a:lumOff val="5000"/>
              </a:schemeClr>
            </a:gs>
            <a:gs pos="100000">
              <a:schemeClr val="accent4">
                <a:lumMod val="60000"/>
              </a:schemeClr>
            </a:gs>
          </a:gsLst>
          <a:path path="circle">
            <a:fillToRect l="50000" t="130000" r="50000" b="-30000"/>
          </a:path>
        </a:gradFill>
        <a:effectLst/>
      </p:bgPr>
    </p:bg>
    <p:spTree>
      <p:nvGrpSpPr>
        <p:cNvPr id="1" name="">
          <a:extLst>
            <a:ext uri="{FF2B5EF4-FFF2-40B4-BE49-F238E27FC236}">
              <a16:creationId xmlns:a16="http://schemas.microsoft.com/office/drawing/2014/main" id="{21571E91-1A79-8D46-C839-A4F89EB714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E2508-98D9-1452-955B-FE67C78365D2}"/>
              </a:ext>
            </a:extLst>
          </p:cNvPr>
          <p:cNvSpPr>
            <a:spLocks noGrp="1"/>
          </p:cNvSpPr>
          <p:nvPr>
            <p:ph type="title"/>
          </p:nvPr>
        </p:nvSpPr>
        <p:spPr>
          <a:xfrm>
            <a:off x="838200" y="681037"/>
            <a:ext cx="10515600" cy="1325563"/>
          </a:xfrm>
        </p:spPr>
        <p:txBody>
          <a:bodyPr>
            <a:normAutofit/>
          </a:bodyPr>
          <a:lstStyle/>
          <a:p>
            <a:r>
              <a:rPr lang="en-US" dirty="0"/>
              <a:t>The Chili Line’s impact on Native artwork</a:t>
            </a:r>
            <a:br>
              <a:rPr lang="en-US" dirty="0"/>
            </a:br>
            <a:endParaRPr lang="en-US" dirty="0"/>
          </a:p>
        </p:txBody>
      </p:sp>
      <p:pic>
        <p:nvPicPr>
          <p:cNvPr id="6" name="Content Placeholder 5" descr="File:Sara Fina Tafoya firing blackware pottery at Santa Clara Pueblo, c. 1900.jpg">
            <a:extLst>
              <a:ext uri="{FF2B5EF4-FFF2-40B4-BE49-F238E27FC236}">
                <a16:creationId xmlns:a16="http://schemas.microsoft.com/office/drawing/2014/main" id="{326644E5-B997-41CB-8BFD-1261FB5B50C1}"/>
              </a:ext>
            </a:extLst>
          </p:cNvPr>
          <p:cNvPicPr>
            <a:picLocks noGrp="1" noChangeAspect="1"/>
          </p:cNvPicPr>
          <p:nvPr>
            <p:ph idx="1"/>
          </p:nvPr>
        </p:nvPicPr>
        <p:blipFill>
          <a:blip r:embed="rId2"/>
          <a:stretch>
            <a:fillRect/>
          </a:stretch>
        </p:blipFill>
        <p:spPr>
          <a:xfrm>
            <a:off x="838200" y="1749439"/>
            <a:ext cx="5571479" cy="4880616"/>
          </a:xfrm>
          <a:prstGeom prst="rect">
            <a:avLst/>
          </a:prstGeom>
        </p:spPr>
      </p:pic>
      <p:sp>
        <p:nvSpPr>
          <p:cNvPr id="7" name="TextBox 6">
            <a:extLst>
              <a:ext uri="{FF2B5EF4-FFF2-40B4-BE49-F238E27FC236}">
                <a16:creationId xmlns:a16="http://schemas.microsoft.com/office/drawing/2014/main" id="{B949D38A-6927-4824-8120-E82827F92AA0}"/>
              </a:ext>
            </a:extLst>
          </p:cNvPr>
          <p:cNvSpPr txBox="1"/>
          <p:nvPr/>
        </p:nvSpPr>
        <p:spPr>
          <a:xfrm>
            <a:off x="7082725" y="2006599"/>
            <a:ext cx="4525506" cy="2246769"/>
          </a:xfrm>
          <a:prstGeom prst="rect">
            <a:avLst/>
          </a:prstGeom>
          <a:noFill/>
        </p:spPr>
        <p:txBody>
          <a:bodyPr wrap="square" rtlCol="0">
            <a:spAutoFit/>
          </a:bodyPr>
          <a:lstStyle/>
          <a:p>
            <a:r>
              <a:rPr lang="en-US" sz="2800" dirty="0"/>
              <a:t>Sara Fina Gutierrez Tafoya firing </a:t>
            </a:r>
            <a:r>
              <a:rPr lang="en-US" sz="2800" dirty="0" err="1"/>
              <a:t>blackware</a:t>
            </a:r>
            <a:r>
              <a:rPr lang="en-US" sz="2800" dirty="0"/>
              <a:t> at Santa Clara Pueblo, c. 1900.</a:t>
            </a:r>
          </a:p>
          <a:p>
            <a:endParaRPr lang="en-US" sz="2800" dirty="0"/>
          </a:p>
          <a:p>
            <a:r>
              <a:rPr lang="en-US" sz="2800" dirty="0"/>
              <a:t>(From Wikimedia Commons)</a:t>
            </a:r>
          </a:p>
        </p:txBody>
      </p:sp>
    </p:spTree>
    <p:extLst>
      <p:ext uri="{BB962C8B-B14F-4D97-AF65-F5344CB8AC3E}">
        <p14:creationId xmlns:p14="http://schemas.microsoft.com/office/powerpoint/2010/main" val="266615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9BA88A-A33C-6E24-1BEF-C1A967E3E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18222C-6F88-5344-E02B-216BAD37DED5}"/>
              </a:ext>
            </a:extLst>
          </p:cNvPr>
          <p:cNvSpPr>
            <a:spLocks noGrp="1"/>
          </p:cNvSpPr>
          <p:nvPr>
            <p:ph type="title"/>
          </p:nvPr>
        </p:nvSpPr>
        <p:spPr>
          <a:xfrm>
            <a:off x="838200" y="681037"/>
            <a:ext cx="10515600" cy="1325563"/>
          </a:xfrm>
        </p:spPr>
        <p:txBody>
          <a:bodyPr>
            <a:normAutofit/>
          </a:bodyPr>
          <a:lstStyle/>
          <a:p>
            <a:r>
              <a:rPr lang="en-US" dirty="0"/>
              <a:t>Settings as characters</a:t>
            </a:r>
            <a:br>
              <a:rPr lang="en-US" dirty="0"/>
            </a:br>
            <a:endParaRPr lang="en-US" dirty="0"/>
          </a:p>
        </p:txBody>
      </p:sp>
      <p:pic>
        <p:nvPicPr>
          <p:cNvPr id="5" name="Picture 4" descr="File:45th Space Wing Supports Successful Falcon 9 SAOCOM 1B Launch 02.jpg">
            <a:extLst>
              <a:ext uri="{FF2B5EF4-FFF2-40B4-BE49-F238E27FC236}">
                <a16:creationId xmlns:a16="http://schemas.microsoft.com/office/drawing/2014/main" id="{C5DE1256-D9FC-409B-16D1-B6D44990B926}"/>
              </a:ext>
            </a:extLst>
          </p:cNvPr>
          <p:cNvPicPr>
            <a:picLocks noChangeAspect="1"/>
          </p:cNvPicPr>
          <p:nvPr/>
        </p:nvPicPr>
        <p:blipFill>
          <a:blip r:embed="rId2"/>
          <a:stretch>
            <a:fillRect/>
          </a:stretch>
        </p:blipFill>
        <p:spPr>
          <a:xfrm>
            <a:off x="838200" y="2006600"/>
            <a:ext cx="6603488" cy="4402326"/>
          </a:xfrm>
          <a:prstGeom prst="rect">
            <a:avLst/>
          </a:prstGeom>
        </p:spPr>
      </p:pic>
      <p:pic>
        <p:nvPicPr>
          <p:cNvPr id="8" name="Picture 7" descr="File:Rio Mora NWR supermoon Sangre de Cristo Mountains 9 March 2020.png">
            <a:extLst>
              <a:ext uri="{FF2B5EF4-FFF2-40B4-BE49-F238E27FC236}">
                <a16:creationId xmlns:a16="http://schemas.microsoft.com/office/drawing/2014/main" id="{4002BE4C-04DD-2120-AAAC-D0F3AB3E59B4}"/>
              </a:ext>
            </a:extLst>
          </p:cNvPr>
          <p:cNvPicPr>
            <a:picLocks noChangeAspect="1"/>
          </p:cNvPicPr>
          <p:nvPr/>
        </p:nvPicPr>
        <p:blipFill>
          <a:blip r:embed="rId3"/>
          <a:stretch>
            <a:fillRect/>
          </a:stretch>
        </p:blipFill>
        <p:spPr>
          <a:xfrm>
            <a:off x="6096001" y="449073"/>
            <a:ext cx="5968994" cy="3979329"/>
          </a:xfrm>
          <a:prstGeom prst="rect">
            <a:avLst/>
          </a:prstGeom>
        </p:spPr>
      </p:pic>
    </p:spTree>
    <p:extLst>
      <p:ext uri="{BB962C8B-B14F-4D97-AF65-F5344CB8AC3E}">
        <p14:creationId xmlns:p14="http://schemas.microsoft.com/office/powerpoint/2010/main" val="220512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7E328-3F44-11DF-F31B-A089449F0155}"/>
              </a:ext>
            </a:extLst>
          </p:cNvPr>
          <p:cNvSpPr>
            <a:spLocks noGrp="1"/>
          </p:cNvSpPr>
          <p:nvPr>
            <p:ph type="title"/>
          </p:nvPr>
        </p:nvSpPr>
        <p:spPr>
          <a:xfrm>
            <a:off x="838200" y="365125"/>
            <a:ext cx="10754532" cy="6035675"/>
          </a:xfrm>
          <a:gradFill>
            <a:gsLst>
              <a:gs pos="0">
                <a:schemeClr val="bg1"/>
              </a:gs>
              <a:gs pos="76000">
                <a:schemeClr val="accent4">
                  <a:lumMod val="95000"/>
                  <a:lumOff val="5000"/>
                </a:schemeClr>
              </a:gs>
              <a:gs pos="100000">
                <a:schemeClr val="accent4">
                  <a:lumMod val="60000"/>
                </a:schemeClr>
              </a:gs>
            </a:gsLst>
            <a:path path="circle">
              <a:fillToRect l="50000" t="130000" r="50000" b="-30000"/>
            </a:path>
          </a:gradFill>
        </p:spPr>
        <p:txBody>
          <a:bodyPr>
            <a:normAutofit/>
          </a:bodyPr>
          <a:lstStyle/>
          <a:p>
            <a:pPr algn="ctr"/>
            <a:r>
              <a:rPr lang="en-US" dirty="0"/>
              <a:t>Why do we write?</a:t>
            </a:r>
            <a:br>
              <a:rPr lang="en-US" dirty="0"/>
            </a:br>
            <a:br>
              <a:rPr lang="en-US" dirty="0"/>
            </a:br>
            <a:r>
              <a:rPr lang="en-US" dirty="0"/>
              <a:t>What do we hope readers will gain?</a:t>
            </a:r>
          </a:p>
        </p:txBody>
      </p:sp>
    </p:spTree>
    <p:extLst>
      <p:ext uri="{BB962C8B-B14F-4D97-AF65-F5344CB8AC3E}">
        <p14:creationId xmlns:p14="http://schemas.microsoft.com/office/powerpoint/2010/main" val="375982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9" presetClass="entr" presetSubtype="0" fill="hold" grpId="1"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F78C4-6271-7244-17F6-8F249466A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B56F8-C5E1-C702-8FC2-808DE2BEE4F7}"/>
              </a:ext>
            </a:extLst>
          </p:cNvPr>
          <p:cNvSpPr>
            <a:spLocks noGrp="1"/>
          </p:cNvSpPr>
          <p:nvPr>
            <p:ph type="title"/>
          </p:nvPr>
        </p:nvSpPr>
        <p:spPr>
          <a:xfrm>
            <a:off x="838200" y="365125"/>
            <a:ext cx="10754532" cy="6035675"/>
          </a:xfrm>
          <a:gradFill>
            <a:gsLst>
              <a:gs pos="0">
                <a:schemeClr val="bg1"/>
              </a:gs>
              <a:gs pos="76000">
                <a:schemeClr val="accent4">
                  <a:lumMod val="95000"/>
                  <a:lumOff val="5000"/>
                </a:schemeClr>
              </a:gs>
              <a:gs pos="100000">
                <a:schemeClr val="accent4">
                  <a:lumMod val="60000"/>
                </a:schemeClr>
              </a:gs>
            </a:gsLst>
            <a:path path="circle">
              <a:fillToRect l="50000" t="130000" r="50000" b="-30000"/>
            </a:path>
          </a:gradFill>
        </p:spPr>
        <p:txBody>
          <a:bodyPr>
            <a:normAutofit/>
          </a:bodyPr>
          <a:lstStyle/>
          <a:p>
            <a:pPr algn="ctr"/>
            <a:r>
              <a:rPr lang="en-US" dirty="0"/>
              <a:t>Questions?</a:t>
            </a:r>
          </a:p>
        </p:txBody>
      </p:sp>
    </p:spTree>
    <p:extLst>
      <p:ext uri="{BB962C8B-B14F-4D97-AF65-F5344CB8AC3E}">
        <p14:creationId xmlns:p14="http://schemas.microsoft.com/office/powerpoint/2010/main" val="25886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E6AB-1967-166A-38DF-D30F0DFA2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C40B5-3121-9016-CBAC-74E709AFD3F1}"/>
              </a:ext>
            </a:extLst>
          </p:cNvPr>
          <p:cNvSpPr>
            <a:spLocks noGrp="1"/>
          </p:cNvSpPr>
          <p:nvPr>
            <p:ph type="title"/>
          </p:nvPr>
        </p:nvSpPr>
        <p:spPr>
          <a:xfrm>
            <a:off x="838200" y="365125"/>
            <a:ext cx="10754532" cy="6035675"/>
          </a:xfrm>
          <a:gradFill>
            <a:gsLst>
              <a:gs pos="0">
                <a:schemeClr val="bg1"/>
              </a:gs>
              <a:gs pos="76000">
                <a:schemeClr val="accent4">
                  <a:lumMod val="95000"/>
                  <a:lumOff val="5000"/>
                </a:schemeClr>
              </a:gs>
              <a:gs pos="100000">
                <a:schemeClr val="accent4">
                  <a:lumMod val="60000"/>
                </a:schemeClr>
              </a:gs>
            </a:gsLst>
            <a:path path="circle">
              <a:fillToRect l="50000" t="130000" r="50000" b="-30000"/>
            </a:path>
          </a:gradFill>
        </p:spPr>
        <p:txBody>
          <a:bodyPr>
            <a:normAutofit/>
          </a:bodyPr>
          <a:lstStyle/>
          <a:p>
            <a:pPr algn="ctr"/>
            <a:r>
              <a:rPr lang="en-US" i="1" dirty="0"/>
              <a:t>Thank you for your attention!</a:t>
            </a:r>
            <a:br>
              <a:rPr lang="en-US" i="1" dirty="0"/>
            </a:br>
            <a:br>
              <a:rPr lang="en-US" i="1" dirty="0"/>
            </a:br>
            <a:r>
              <a:rPr lang="en-US" dirty="0">
                <a:hlinkClick r:id="rId2"/>
              </a:rPr>
              <a:t>www.GingerPinholster.com</a:t>
            </a:r>
            <a:br>
              <a:rPr lang="en-US" dirty="0"/>
            </a:br>
            <a:br>
              <a:rPr lang="en-US" dirty="0"/>
            </a:br>
            <a:r>
              <a:rPr lang="en-US" dirty="0">
                <a:hlinkClick r:id="rId3"/>
              </a:rPr>
              <a:t>www.crissajeanchappell.com</a:t>
            </a:r>
            <a:br>
              <a:rPr lang="en-US" dirty="0"/>
            </a:br>
            <a:endParaRPr lang="en-US" i="1" dirty="0"/>
          </a:p>
        </p:txBody>
      </p:sp>
    </p:spTree>
    <p:extLst>
      <p:ext uri="{BB962C8B-B14F-4D97-AF65-F5344CB8AC3E}">
        <p14:creationId xmlns:p14="http://schemas.microsoft.com/office/powerpoint/2010/main" val="36487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304</TotalTime>
  <Words>687</Words>
  <Application>Microsoft Office PowerPoint</Application>
  <PresentationFormat>Widescreen</PresentationFormat>
  <Paragraphs>59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Aptos Display</vt:lpstr>
      <vt:lpstr>Arial</vt:lpstr>
      <vt:lpstr>Times New Roman</vt:lpstr>
      <vt:lpstr>Office Theme</vt:lpstr>
      <vt:lpstr>PowerPoint Presentation</vt:lpstr>
      <vt:lpstr>Rockets, Railroads, and Writing</vt:lpstr>
      <vt:lpstr>PowerPoint Presentation</vt:lpstr>
      <vt:lpstr>Crissa-Jean Chappell – SWAMP QUEEN</vt:lpstr>
      <vt:lpstr>Ginger Pinholster – TURTLE WITCH</vt:lpstr>
      <vt:lpstr>What do our books have in common?</vt:lpstr>
      <vt:lpstr>Our boilerplates</vt:lpstr>
      <vt:lpstr>Our boilerplates</vt:lpstr>
      <vt:lpstr>Fan-girl time: My blurb of NLMA</vt:lpstr>
      <vt:lpstr>My blurb of NLMA - continued</vt:lpstr>
      <vt:lpstr>“Hey, Ginger, why did you write your book?”</vt:lpstr>
      <vt:lpstr>A reading from The Train to Santa Fe</vt:lpstr>
      <vt:lpstr>The impacts of technology on people, culture, and community </vt:lpstr>
      <vt:lpstr>The impacts of technology on people, culture, and community </vt:lpstr>
      <vt:lpstr>Let’s talk about the Chili Line (1887 – 1941) </vt:lpstr>
      <vt:lpstr>The Chili Line’s impact on Native artwork </vt:lpstr>
      <vt:lpstr>Settings as characters </vt:lpstr>
      <vt:lpstr>Why do we write?  What do we hope readers will gain?</vt:lpstr>
      <vt:lpstr>Questions?</vt:lpstr>
      <vt:lpstr>Thank you for your attention!  www.GingerPinholster.com  www.crissajeanchappell.com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Ginger Pinholster</dc:creator>
  <cp:lastModifiedBy>Ginger Pinholster</cp:lastModifiedBy>
  <cp:revision>1</cp:revision>
  <dcterms:created xsi:type="dcterms:W3CDTF">2026-09-13T16:09:02Z</dcterms:created>
  <dcterms:modified xsi:type="dcterms:W3CDTF">2026-09-13T21:13:20Z</dcterms:modified>
</cp:coreProperties>
</file>